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ea9da65be34c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fa904afb3a4282"/>
  </p:sldMasterIdLst>
  <p:sldIdLst>
    <p:sldId xmlns:r="http://schemas.openxmlformats.org/officeDocument/2006/relationships" id="256" r:id="Red1faf5eea1e4c00"/>
    <p:sldId xmlns:r="http://schemas.openxmlformats.org/officeDocument/2006/relationships" id="257" r:id="R747e1b75396a40af"/>
    <p:sldId xmlns:r="http://schemas.openxmlformats.org/officeDocument/2006/relationships" id="258" r:id="R1fadd80be8be49f8"/>
    <p:sldId xmlns:r="http://schemas.openxmlformats.org/officeDocument/2006/relationships" id="259" r:id="Rd1f4e6b241f54a36"/>
    <p:sldId xmlns:r="http://schemas.openxmlformats.org/officeDocument/2006/relationships" id="260" r:id="Rd2fae3f6a9b242d9"/>
    <p:sldId xmlns:r="http://schemas.openxmlformats.org/officeDocument/2006/relationships" id="261" r:id="Rfa3de9d16b7f4477"/>
    <p:sldId xmlns:r="http://schemas.openxmlformats.org/officeDocument/2006/relationships" id="262" r:id="Ra732e6c7f64343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a904afb3a4282" /><Relationship Type="http://schemas.openxmlformats.org/officeDocument/2006/relationships/slide" Target="/ppt/slides/slide1.xml" Id="Red1faf5eea1e4c00" /><Relationship Type="http://schemas.openxmlformats.org/officeDocument/2006/relationships/slide" Target="/ppt/slides/slide2.xml" Id="R747e1b75396a40af" /><Relationship Type="http://schemas.openxmlformats.org/officeDocument/2006/relationships/slide" Target="/ppt/slides/slide3.xml" Id="R1fadd80be8be49f8" /><Relationship Type="http://schemas.openxmlformats.org/officeDocument/2006/relationships/slide" Target="/ppt/slides/slide4.xml" Id="Rd1f4e6b241f54a36" /><Relationship Type="http://schemas.openxmlformats.org/officeDocument/2006/relationships/slide" Target="/ppt/slides/slide5.xml" Id="Rd2fae3f6a9b242d9" /><Relationship Type="http://schemas.openxmlformats.org/officeDocument/2006/relationships/slide" Target="/ppt/slides/slide6.xml" Id="Rfa3de9d16b7f4477" /><Relationship Type="http://schemas.openxmlformats.org/officeDocument/2006/relationships/slide" Target="/ppt/slides/slide7.xml" Id="Ra732e6c7f64343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91b6e86ce4a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1e82d52014fc4" /><Relationship Type="http://schemas.openxmlformats.org/officeDocument/2006/relationships/theme" Target="/ppt/slideMasters/theme/theme1.xml" Id="R804ece9bf5ac4b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91e82d52014f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33df53ad14f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a601f0ddc43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631dda77d4a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dbf0aa02941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88d1c3a3d48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3de2215ef47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ffa64669e44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NORWEGIAN DRILLING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DRILLING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NORWEGIAN DRILLING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DRILLING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DRILLING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DRILLING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422 459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256 874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7 091 768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DRILLING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MB-ENTREPRENØR-CONSULT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DRILLING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Lagerveien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81 00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npd@npdrilling.no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930 693 839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DRILLING AS</a:t>
            </a:r>
          </a:p>
        </p:txBody>
      </p:sp>
    </p:spTree>
  </p:cSld>
  <p:clrMapOvr>
    <a:masterClrMapping xmlns:a="http://schemas.openxmlformats.org/drawingml/2006/main"/>
  </p:clrMapOvr>
</p:sld>
</file>