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115e68aee4b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d4ae3bc6b467b"/>
  </p:sldMasterIdLst>
  <p:sldIdLst>
    <p:sldId xmlns:r="http://schemas.openxmlformats.org/officeDocument/2006/relationships" id="256" r:id="R98fcca9ed9754865"/>
    <p:sldId xmlns:r="http://schemas.openxmlformats.org/officeDocument/2006/relationships" id="257" r:id="Rb0c4d96b93204d59"/>
    <p:sldId xmlns:r="http://schemas.openxmlformats.org/officeDocument/2006/relationships" id="258" r:id="Rc0f4b4a4f3d44e7f"/>
    <p:sldId xmlns:r="http://schemas.openxmlformats.org/officeDocument/2006/relationships" id="259" r:id="R49596097ef824474"/>
    <p:sldId xmlns:r="http://schemas.openxmlformats.org/officeDocument/2006/relationships" id="260" r:id="Rb52db3d5ea324cf3"/>
    <p:sldId xmlns:r="http://schemas.openxmlformats.org/officeDocument/2006/relationships" id="261" r:id="Rd4a12ad909c4496e"/>
    <p:sldId xmlns:r="http://schemas.openxmlformats.org/officeDocument/2006/relationships" id="262" r:id="Re180c571703c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d4ae3bc6b467b" /><Relationship Type="http://schemas.openxmlformats.org/officeDocument/2006/relationships/slide" Target="/ppt/slides/slide1.xml" Id="R98fcca9ed9754865" /><Relationship Type="http://schemas.openxmlformats.org/officeDocument/2006/relationships/slide" Target="/ppt/slides/slide2.xml" Id="Rb0c4d96b93204d59" /><Relationship Type="http://schemas.openxmlformats.org/officeDocument/2006/relationships/slide" Target="/ppt/slides/slide3.xml" Id="Rc0f4b4a4f3d44e7f" /><Relationship Type="http://schemas.openxmlformats.org/officeDocument/2006/relationships/slide" Target="/ppt/slides/slide4.xml" Id="R49596097ef824474" /><Relationship Type="http://schemas.openxmlformats.org/officeDocument/2006/relationships/slide" Target="/ppt/slides/slide5.xml" Id="Rb52db3d5ea324cf3" /><Relationship Type="http://schemas.openxmlformats.org/officeDocument/2006/relationships/slide" Target="/ppt/slides/slide6.xml" Id="Rd4a12ad909c4496e" /><Relationship Type="http://schemas.openxmlformats.org/officeDocument/2006/relationships/slide" Target="/ppt/slides/slide7.xml" Id="Re180c571703c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948557c8a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0aa26df63449a" /><Relationship Type="http://schemas.openxmlformats.org/officeDocument/2006/relationships/theme" Target="/ppt/slideMasters/theme/theme1.xml" Id="R8306697291d44a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0aa26df63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e7e60a3bc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bd793d81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464a72525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2ddac9e18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09a25b1f4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35380ca7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e48e5c4f6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RAHIM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RAHIM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−668 924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RAHIM GACHKAR MOTAHAWER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930 695 726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