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55d06a1f584f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d223b097544ac4"/>
  </p:sldMasterIdLst>
  <p:sldIdLst>
    <p:sldId xmlns:r="http://schemas.openxmlformats.org/officeDocument/2006/relationships" id="256" r:id="R95121a966e9642e9"/>
    <p:sldId xmlns:r="http://schemas.openxmlformats.org/officeDocument/2006/relationships" id="257" r:id="R014fe7cdc11842a2"/>
    <p:sldId xmlns:r="http://schemas.openxmlformats.org/officeDocument/2006/relationships" id="258" r:id="R1875792a52c644a4"/>
    <p:sldId xmlns:r="http://schemas.openxmlformats.org/officeDocument/2006/relationships" id="259" r:id="R3b276a4c28eb4f03"/>
    <p:sldId xmlns:r="http://schemas.openxmlformats.org/officeDocument/2006/relationships" id="260" r:id="R1f8c761dca8445c5"/>
    <p:sldId xmlns:r="http://schemas.openxmlformats.org/officeDocument/2006/relationships" id="261" r:id="R7987df12b2124d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223b097544ac4" /><Relationship Type="http://schemas.openxmlformats.org/officeDocument/2006/relationships/slide" Target="/ppt/slides/slide1.xml" Id="R95121a966e9642e9" /><Relationship Type="http://schemas.openxmlformats.org/officeDocument/2006/relationships/slide" Target="/ppt/slides/slide2.xml" Id="R014fe7cdc11842a2" /><Relationship Type="http://schemas.openxmlformats.org/officeDocument/2006/relationships/slide" Target="/ppt/slides/slide3.xml" Id="R1875792a52c644a4" /><Relationship Type="http://schemas.openxmlformats.org/officeDocument/2006/relationships/slide" Target="/ppt/slides/slide4.xml" Id="R3b276a4c28eb4f03" /><Relationship Type="http://schemas.openxmlformats.org/officeDocument/2006/relationships/slide" Target="/ppt/slides/slide5.xml" Id="R1f8c761dca8445c5" /><Relationship Type="http://schemas.openxmlformats.org/officeDocument/2006/relationships/slide" Target="/ppt/slides/slide6.xml" Id="R7987df12b2124d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f412707ac4b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803a86c6b4ffa" /><Relationship Type="http://schemas.openxmlformats.org/officeDocument/2006/relationships/theme" Target="/ppt/slideMasters/theme/theme1.xml" Id="Rd16464c0482f4e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2803a86c6b4f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7f23957cc42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c97a3073d4c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9f8c6b24b47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f5e99d3ff41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3c720876b40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bd1c90a5742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RAFO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RAFO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RAFO REGNSKAP OG RÅDGIVNING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RAFO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RAFO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RAFO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2 134 347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1 763 131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2 932 616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6 108 632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RAFO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930 696 390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RAFO REGNSKAP OG RÅDGIVNING AS</a:t>
            </a:r>
          </a:p>
        </p:txBody>
      </p:sp>
    </p:spTree>
  </p:cSld>
  <p:clrMapOvr>
    <a:masterClrMapping xmlns:a="http://schemas.openxmlformats.org/drawingml/2006/main"/>
  </p:clrMapOvr>
</p:sld>
</file>