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b218e607e44f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f8470090a64e69"/>
  </p:sldMasterIdLst>
  <p:sldIdLst>
    <p:sldId xmlns:r="http://schemas.openxmlformats.org/officeDocument/2006/relationships" id="256" r:id="R21ad9da56cf4472e"/>
    <p:sldId xmlns:r="http://schemas.openxmlformats.org/officeDocument/2006/relationships" id="257" r:id="R59f1229c68c3487c"/>
    <p:sldId xmlns:r="http://schemas.openxmlformats.org/officeDocument/2006/relationships" id="258" r:id="R1ac6044242b847bd"/>
    <p:sldId xmlns:r="http://schemas.openxmlformats.org/officeDocument/2006/relationships" id="259" r:id="Rcf9863d261454577"/>
    <p:sldId xmlns:r="http://schemas.openxmlformats.org/officeDocument/2006/relationships" id="260" r:id="Ra73e3190242f4a59"/>
    <p:sldId xmlns:r="http://schemas.openxmlformats.org/officeDocument/2006/relationships" id="261" r:id="R3a5df80e57c34b84"/>
    <p:sldId xmlns:r="http://schemas.openxmlformats.org/officeDocument/2006/relationships" id="262" r:id="Re2ef8b26b5d64f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8470090a64e69" /><Relationship Type="http://schemas.openxmlformats.org/officeDocument/2006/relationships/slide" Target="/ppt/slides/slide1.xml" Id="R21ad9da56cf4472e" /><Relationship Type="http://schemas.openxmlformats.org/officeDocument/2006/relationships/slide" Target="/ppt/slides/slide2.xml" Id="R59f1229c68c3487c" /><Relationship Type="http://schemas.openxmlformats.org/officeDocument/2006/relationships/slide" Target="/ppt/slides/slide3.xml" Id="R1ac6044242b847bd" /><Relationship Type="http://schemas.openxmlformats.org/officeDocument/2006/relationships/slide" Target="/ppt/slides/slide4.xml" Id="Rcf9863d261454577" /><Relationship Type="http://schemas.openxmlformats.org/officeDocument/2006/relationships/slide" Target="/ppt/slides/slide5.xml" Id="Ra73e3190242f4a59" /><Relationship Type="http://schemas.openxmlformats.org/officeDocument/2006/relationships/slide" Target="/ppt/slides/slide6.xml" Id="R3a5df80e57c34b84" /><Relationship Type="http://schemas.openxmlformats.org/officeDocument/2006/relationships/slide" Target="/ppt/slides/slide7.xml" Id="Re2ef8b26b5d64f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4d3c00d1b4d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f808b1dc0477b" /><Relationship Type="http://schemas.openxmlformats.org/officeDocument/2006/relationships/theme" Target="/ppt/slideMasters/theme/theme1.xml" Id="R6fc3343b95e84f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ff808b1dc047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40dafc5af49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2772e59e843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6f63511374b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293aa546748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4a09c481940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243ada7e3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57723a81f44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 INVEST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27 118 347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27 196 180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DROLSUM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 Drolsum, Kastellbakken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