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92e257cef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59a174ee14fd8"/>
  </p:sldMasterIdLst>
  <p:sldIdLst>
    <p:sldId xmlns:r="http://schemas.openxmlformats.org/officeDocument/2006/relationships" id="256" r:id="R1791cb7908624da5"/>
    <p:sldId xmlns:r="http://schemas.openxmlformats.org/officeDocument/2006/relationships" id="257" r:id="R25f2b3285fea4b5f"/>
    <p:sldId xmlns:r="http://schemas.openxmlformats.org/officeDocument/2006/relationships" id="258" r:id="R634125835dd848a3"/>
    <p:sldId xmlns:r="http://schemas.openxmlformats.org/officeDocument/2006/relationships" id="259" r:id="R43200f889a904598"/>
    <p:sldId xmlns:r="http://schemas.openxmlformats.org/officeDocument/2006/relationships" id="260" r:id="R26927fb85b404a97"/>
    <p:sldId xmlns:r="http://schemas.openxmlformats.org/officeDocument/2006/relationships" id="261" r:id="R656bf8291af045de"/>
    <p:sldId xmlns:r="http://schemas.openxmlformats.org/officeDocument/2006/relationships" id="262" r:id="Rce3c70ee8633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59a174ee14fd8" /><Relationship Type="http://schemas.openxmlformats.org/officeDocument/2006/relationships/slide" Target="/ppt/slides/slide1.xml" Id="R1791cb7908624da5" /><Relationship Type="http://schemas.openxmlformats.org/officeDocument/2006/relationships/slide" Target="/ppt/slides/slide2.xml" Id="R25f2b3285fea4b5f" /><Relationship Type="http://schemas.openxmlformats.org/officeDocument/2006/relationships/slide" Target="/ppt/slides/slide3.xml" Id="R634125835dd848a3" /><Relationship Type="http://schemas.openxmlformats.org/officeDocument/2006/relationships/slide" Target="/ppt/slides/slide4.xml" Id="R43200f889a904598" /><Relationship Type="http://schemas.openxmlformats.org/officeDocument/2006/relationships/slide" Target="/ppt/slides/slide5.xml" Id="R26927fb85b404a97" /><Relationship Type="http://schemas.openxmlformats.org/officeDocument/2006/relationships/slide" Target="/ppt/slides/slide6.xml" Id="R656bf8291af045de" /><Relationship Type="http://schemas.openxmlformats.org/officeDocument/2006/relationships/slide" Target="/ppt/slides/slide7.xml" Id="Rce3c70ee8633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13cd3d83d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8841f729454b" /><Relationship Type="http://schemas.openxmlformats.org/officeDocument/2006/relationships/theme" Target="/ppt/slideMasters/theme/theme1.xml" Id="R125e831f87f4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a8841f729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ffbccee6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0e0b6982c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05fd9ee4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75d62714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e96669c3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eaedcc12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70f097c8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MUSDALSSÆTRA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MUSDALSSÆTRA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MUSDALSSÆTRA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MUSDALSSÆTRA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MUSDALSSÆTRA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MUSDALSSÆTRA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36 735 534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104 822 118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117 976 601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MUSDALSSÆTRA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MUSDALSSETRA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MUSDALSSÆTRA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Nybuvegen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930 696 730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MUSDALSSÆTRA INVEST AS</a:t>
            </a:r>
          </a:p>
        </p:txBody>
      </p:sp>
    </p:spTree>
  </p:cSld>
  <p:clrMapOvr>
    <a:masterClrMapping xmlns:a="http://schemas.openxmlformats.org/drawingml/2006/main"/>
  </p:clrMapOvr>
</p:sld>
</file>