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186b293c5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58d50f22f4c0f"/>
  </p:sldMasterIdLst>
  <p:sldIdLst>
    <p:sldId xmlns:r="http://schemas.openxmlformats.org/officeDocument/2006/relationships" id="256" r:id="R247ee215721945db"/>
    <p:sldId xmlns:r="http://schemas.openxmlformats.org/officeDocument/2006/relationships" id="257" r:id="Rd1533beffab2419c"/>
    <p:sldId xmlns:r="http://schemas.openxmlformats.org/officeDocument/2006/relationships" id="258" r:id="R1a7b1fc38a1c4fb2"/>
    <p:sldId xmlns:r="http://schemas.openxmlformats.org/officeDocument/2006/relationships" id="259" r:id="Re2ccc2e28f8b4c98"/>
    <p:sldId xmlns:r="http://schemas.openxmlformats.org/officeDocument/2006/relationships" id="260" r:id="R45c597616bca485c"/>
    <p:sldId xmlns:r="http://schemas.openxmlformats.org/officeDocument/2006/relationships" id="261" r:id="R4767408c797b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58d50f22f4c0f" /><Relationship Type="http://schemas.openxmlformats.org/officeDocument/2006/relationships/slide" Target="/ppt/slides/slide1.xml" Id="R247ee215721945db" /><Relationship Type="http://schemas.openxmlformats.org/officeDocument/2006/relationships/slide" Target="/ppt/slides/slide2.xml" Id="Rd1533beffab2419c" /><Relationship Type="http://schemas.openxmlformats.org/officeDocument/2006/relationships/slide" Target="/ppt/slides/slide3.xml" Id="R1a7b1fc38a1c4fb2" /><Relationship Type="http://schemas.openxmlformats.org/officeDocument/2006/relationships/slide" Target="/ppt/slides/slide4.xml" Id="Re2ccc2e28f8b4c98" /><Relationship Type="http://schemas.openxmlformats.org/officeDocument/2006/relationships/slide" Target="/ppt/slides/slide5.xml" Id="R45c597616bca485c" /><Relationship Type="http://schemas.openxmlformats.org/officeDocument/2006/relationships/slide" Target="/ppt/slides/slide6.xml" Id="R4767408c797b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bc1f530cd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d50c813643e2" /><Relationship Type="http://schemas.openxmlformats.org/officeDocument/2006/relationships/theme" Target="/ppt/slideMasters/theme/theme1.xml" Id="Re8fbeb24832e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dd50c8136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a5db3971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7efcf44d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32ac2d9a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6fc84b845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24419b00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ca2855b2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LEKKASJETEKNIKK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22641430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www.lekkasjeteknikkas.no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930 698 253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