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a9ee507b6840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031d85aa1847c8"/>
  </p:sldMasterIdLst>
  <p:sldIdLst>
    <p:sldId xmlns:r="http://schemas.openxmlformats.org/officeDocument/2006/relationships" id="256" r:id="R4820903f85ba457a"/>
    <p:sldId xmlns:r="http://schemas.openxmlformats.org/officeDocument/2006/relationships" id="257" r:id="R0636022ca3034365"/>
    <p:sldId xmlns:r="http://schemas.openxmlformats.org/officeDocument/2006/relationships" id="258" r:id="R1ff83dca5f5b451e"/>
    <p:sldId xmlns:r="http://schemas.openxmlformats.org/officeDocument/2006/relationships" id="259" r:id="Ra1c2f27cb8284d89"/>
    <p:sldId xmlns:r="http://schemas.openxmlformats.org/officeDocument/2006/relationships" id="260" r:id="Rd1b61ad485af47cc"/>
    <p:sldId xmlns:r="http://schemas.openxmlformats.org/officeDocument/2006/relationships" id="261" r:id="Rf4b4c5bad4cd471d"/>
    <p:sldId xmlns:r="http://schemas.openxmlformats.org/officeDocument/2006/relationships" id="262" r:id="R2d4178663e46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31d85aa1847c8" /><Relationship Type="http://schemas.openxmlformats.org/officeDocument/2006/relationships/slide" Target="/ppt/slides/slide1.xml" Id="R4820903f85ba457a" /><Relationship Type="http://schemas.openxmlformats.org/officeDocument/2006/relationships/slide" Target="/ppt/slides/slide2.xml" Id="R0636022ca3034365" /><Relationship Type="http://schemas.openxmlformats.org/officeDocument/2006/relationships/slide" Target="/ppt/slides/slide3.xml" Id="R1ff83dca5f5b451e" /><Relationship Type="http://schemas.openxmlformats.org/officeDocument/2006/relationships/slide" Target="/ppt/slides/slide4.xml" Id="Ra1c2f27cb8284d89" /><Relationship Type="http://schemas.openxmlformats.org/officeDocument/2006/relationships/slide" Target="/ppt/slides/slide5.xml" Id="Rd1b61ad485af47cc" /><Relationship Type="http://schemas.openxmlformats.org/officeDocument/2006/relationships/slide" Target="/ppt/slides/slide6.xml" Id="Rf4b4c5bad4cd471d" /><Relationship Type="http://schemas.openxmlformats.org/officeDocument/2006/relationships/slide" Target="/ppt/slides/slide7.xml" Id="R2d4178663e46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53a272d2745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b0359c03b42c0" /><Relationship Type="http://schemas.openxmlformats.org/officeDocument/2006/relationships/theme" Target="/ppt/slideMasters/theme/theme1.xml" Id="Rf87164da1599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fb0359c03b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a54c438f4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76ddf0d20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4d9fe1552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eae801aa8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7a64e021842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bec741ceb4a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503d7193849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LEKKASJETEKNIKK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LEKKASJETEKNIKK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LEKKASJETEKNIKK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LEKKASJETEKNIKK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LEKKASJETEKNIKK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LEKKASJETEKNIKK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20 344 723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3 735 843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8 977 279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LEKKASJETEKNIKK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THOMAS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CHRISTIAN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LEKKASJETEKNIKK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Kabelgata 43C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22641430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firmapost@lektek.no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www.lekkasjeteknikkas.no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930 698 253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LEKKASJETEKNIKK AS</a:t>
            </a:r>
          </a:p>
        </p:txBody>
      </p:sp>
    </p:spTree>
  </p:cSld>
  <p:clrMapOvr>
    <a:masterClrMapping xmlns:a="http://schemas.openxmlformats.org/drawingml/2006/main"/>
  </p:clrMapOvr>
</p:sld>
</file>