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b7cdf80310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ae3509d92448d"/>
  </p:sldMasterIdLst>
  <p:sldIdLst>
    <p:sldId xmlns:r="http://schemas.openxmlformats.org/officeDocument/2006/relationships" id="256" r:id="R7eff1f276f7d449d"/>
    <p:sldId xmlns:r="http://schemas.openxmlformats.org/officeDocument/2006/relationships" id="257" r:id="R6d1e612db7de4393"/>
    <p:sldId xmlns:r="http://schemas.openxmlformats.org/officeDocument/2006/relationships" id="258" r:id="Rf73d7f236be94515"/>
    <p:sldId xmlns:r="http://schemas.openxmlformats.org/officeDocument/2006/relationships" id="259" r:id="R7a0d85f66a504fe3"/>
    <p:sldId xmlns:r="http://schemas.openxmlformats.org/officeDocument/2006/relationships" id="260" r:id="R3982411948784443"/>
    <p:sldId xmlns:r="http://schemas.openxmlformats.org/officeDocument/2006/relationships" id="261" r:id="R212e19a19dd14fe6"/>
    <p:sldId xmlns:r="http://schemas.openxmlformats.org/officeDocument/2006/relationships" id="262" r:id="Re28ffc42ef52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ae3509d92448d" /><Relationship Type="http://schemas.openxmlformats.org/officeDocument/2006/relationships/slide" Target="/ppt/slides/slide1.xml" Id="R7eff1f276f7d449d" /><Relationship Type="http://schemas.openxmlformats.org/officeDocument/2006/relationships/slide" Target="/ppt/slides/slide2.xml" Id="R6d1e612db7de4393" /><Relationship Type="http://schemas.openxmlformats.org/officeDocument/2006/relationships/slide" Target="/ppt/slides/slide3.xml" Id="Rf73d7f236be94515" /><Relationship Type="http://schemas.openxmlformats.org/officeDocument/2006/relationships/slide" Target="/ppt/slides/slide4.xml" Id="R7a0d85f66a504fe3" /><Relationship Type="http://schemas.openxmlformats.org/officeDocument/2006/relationships/slide" Target="/ppt/slides/slide5.xml" Id="R3982411948784443" /><Relationship Type="http://schemas.openxmlformats.org/officeDocument/2006/relationships/slide" Target="/ppt/slides/slide6.xml" Id="R212e19a19dd14fe6" /><Relationship Type="http://schemas.openxmlformats.org/officeDocument/2006/relationships/slide" Target="/ppt/slides/slide7.xml" Id="Re28ffc42ef52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0c367a608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0f20e698a48de" /><Relationship Type="http://schemas.openxmlformats.org/officeDocument/2006/relationships/theme" Target="/ppt/slideMasters/theme/theme1.xml" Id="Rff9cd31cb2e6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0f20e698a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f5dd9a0b5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bfffe05e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747a93d08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3cd006003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e31cfd391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1aefe02a240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820dd0e71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BEAUTY STUDIO 23 OSLO 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STUDIO 23 OSLO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BEAUTY STUDIO 23 OSLO CITY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STUDIO 23 OSLO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STUDIO 23 OSLO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STUDIO 23 OSLO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6 371 330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−1 719 137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−1 721 446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−2 743 315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2 753 137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STUDIO 23 OSLO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PARTNERS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STUDIO 23 OSLO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mkristian@gmail.com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930 699 578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STUDIO 23 OSLO CITY AS</a:t>
            </a:r>
          </a:p>
        </p:txBody>
      </p:sp>
    </p:spTree>
  </p:cSld>
  <p:clrMapOvr>
    <a:masterClrMapping xmlns:a="http://schemas.openxmlformats.org/drawingml/2006/main"/>
  </p:clrMapOvr>
</p:sld>
</file>