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e420f16a96480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e87282a89b4363"/>
  </p:sldMasterIdLst>
  <p:sldIdLst>
    <p:sldId xmlns:r="http://schemas.openxmlformats.org/officeDocument/2006/relationships" id="256" r:id="Rf4c87e56db644870"/>
    <p:sldId xmlns:r="http://schemas.openxmlformats.org/officeDocument/2006/relationships" id="257" r:id="Rbf8558dc31c74c6b"/>
    <p:sldId xmlns:r="http://schemas.openxmlformats.org/officeDocument/2006/relationships" id="258" r:id="R06c2d7d867644825"/>
    <p:sldId xmlns:r="http://schemas.openxmlformats.org/officeDocument/2006/relationships" id="259" r:id="Ra2384bc484b3498d"/>
    <p:sldId xmlns:r="http://schemas.openxmlformats.org/officeDocument/2006/relationships" id="260" r:id="Re8d48facc75045bd"/>
    <p:sldId xmlns:r="http://schemas.openxmlformats.org/officeDocument/2006/relationships" id="261" r:id="R5d5b5324785d414e"/>
    <p:sldId xmlns:r="http://schemas.openxmlformats.org/officeDocument/2006/relationships" id="262" r:id="R32b958dfd82143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e87282a89b4363" /><Relationship Type="http://schemas.openxmlformats.org/officeDocument/2006/relationships/slide" Target="/ppt/slides/slide1.xml" Id="Rf4c87e56db644870" /><Relationship Type="http://schemas.openxmlformats.org/officeDocument/2006/relationships/slide" Target="/ppt/slides/slide2.xml" Id="Rbf8558dc31c74c6b" /><Relationship Type="http://schemas.openxmlformats.org/officeDocument/2006/relationships/slide" Target="/ppt/slides/slide3.xml" Id="R06c2d7d867644825" /><Relationship Type="http://schemas.openxmlformats.org/officeDocument/2006/relationships/slide" Target="/ppt/slides/slide4.xml" Id="Ra2384bc484b3498d" /><Relationship Type="http://schemas.openxmlformats.org/officeDocument/2006/relationships/slide" Target="/ppt/slides/slide5.xml" Id="Re8d48facc75045bd" /><Relationship Type="http://schemas.openxmlformats.org/officeDocument/2006/relationships/slide" Target="/ppt/slides/slide6.xml" Id="R5d5b5324785d414e" /><Relationship Type="http://schemas.openxmlformats.org/officeDocument/2006/relationships/slide" Target="/ppt/slides/slide7.xml" Id="R32b958dfd82143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47aaa480b840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51b2ff1e34b23" /><Relationship Type="http://schemas.openxmlformats.org/officeDocument/2006/relationships/theme" Target="/ppt/slideMasters/theme/theme1.xml" Id="Rfbdf619773c747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651b2ff1e34b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c6cf3121741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5d33332af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0053358aa4a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bcb1a2dca48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1568baeeb244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391f89fe4a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3bc51c5cd41b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SØMO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SØMO HOLDING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368 292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684 950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SØNDERAAL MOHAUGEN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MALENE MOHAUGEN SØNDERAAL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 Morens gate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2315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930 699 632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SØMO HOLDING AS</a:t>
            </a:r>
          </a:p>
        </p:txBody>
      </p:sp>
    </p:spTree>
  </p:cSld>
  <p:clrMapOvr>
    <a:masterClrMapping xmlns:a="http://schemas.openxmlformats.org/drawingml/2006/main"/>
  </p:clrMapOvr>
</p:sld>
</file>