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a36295f65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063b2dc5042ee"/>
  </p:sldMasterIdLst>
  <p:sldIdLst>
    <p:sldId xmlns:r="http://schemas.openxmlformats.org/officeDocument/2006/relationships" id="256" r:id="R966d2f83b99e4faa"/>
    <p:sldId xmlns:r="http://schemas.openxmlformats.org/officeDocument/2006/relationships" id="257" r:id="R10db7f1f7b9d4b50"/>
    <p:sldId xmlns:r="http://schemas.openxmlformats.org/officeDocument/2006/relationships" id="258" r:id="Rfc7a61f91a6a45d4"/>
    <p:sldId xmlns:r="http://schemas.openxmlformats.org/officeDocument/2006/relationships" id="259" r:id="Reb274474a18f4961"/>
    <p:sldId xmlns:r="http://schemas.openxmlformats.org/officeDocument/2006/relationships" id="260" r:id="R0778b00c08f44efc"/>
    <p:sldId xmlns:r="http://schemas.openxmlformats.org/officeDocument/2006/relationships" id="261" r:id="Rbd94ba02d7364569"/>
    <p:sldId xmlns:r="http://schemas.openxmlformats.org/officeDocument/2006/relationships" id="262" r:id="Re7a529f59a79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063b2dc5042ee" /><Relationship Type="http://schemas.openxmlformats.org/officeDocument/2006/relationships/slide" Target="/ppt/slides/slide1.xml" Id="R966d2f83b99e4faa" /><Relationship Type="http://schemas.openxmlformats.org/officeDocument/2006/relationships/slide" Target="/ppt/slides/slide2.xml" Id="R10db7f1f7b9d4b50" /><Relationship Type="http://schemas.openxmlformats.org/officeDocument/2006/relationships/slide" Target="/ppt/slides/slide3.xml" Id="Rfc7a61f91a6a45d4" /><Relationship Type="http://schemas.openxmlformats.org/officeDocument/2006/relationships/slide" Target="/ppt/slides/slide4.xml" Id="Reb274474a18f4961" /><Relationship Type="http://schemas.openxmlformats.org/officeDocument/2006/relationships/slide" Target="/ppt/slides/slide5.xml" Id="R0778b00c08f44efc" /><Relationship Type="http://schemas.openxmlformats.org/officeDocument/2006/relationships/slide" Target="/ppt/slides/slide6.xml" Id="Rbd94ba02d7364569" /><Relationship Type="http://schemas.openxmlformats.org/officeDocument/2006/relationships/slide" Target="/ppt/slides/slide7.xml" Id="Re7a529f59a79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ecdeebbb1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b6814093b4dc8" /><Relationship Type="http://schemas.openxmlformats.org/officeDocument/2006/relationships/theme" Target="/ppt/slideMasters/theme/theme1.xml" Id="R61d2f03e00ab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b6814093b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ed79586f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c85cd248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46b4edd8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4e405d44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62757207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674b68045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205d1197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INCLOUD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INCLOUD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ASJAD MAHMOOD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post@incloudconsult.no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www.incloudconsult.no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930 704 687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INCLOUD CONSULT AS</a:t>
            </a:r>
          </a:p>
        </p:txBody>
      </p:sp>
    </p:spTree>
  </p:cSld>
  <p:clrMapOvr>
    <a:masterClrMapping xmlns:a="http://schemas.openxmlformats.org/drawingml/2006/main"/>
  </p:clrMapOvr>
</p:sld>
</file>