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a6a63c9a6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6d583be0d4d12"/>
  </p:sldMasterIdLst>
  <p:sldIdLst>
    <p:sldId xmlns:r="http://schemas.openxmlformats.org/officeDocument/2006/relationships" id="256" r:id="R882f2c379195431f"/>
    <p:sldId xmlns:r="http://schemas.openxmlformats.org/officeDocument/2006/relationships" id="257" r:id="Rf6ed2eb6baef429f"/>
    <p:sldId xmlns:r="http://schemas.openxmlformats.org/officeDocument/2006/relationships" id="258" r:id="R88ed9cc1a0854f80"/>
    <p:sldId xmlns:r="http://schemas.openxmlformats.org/officeDocument/2006/relationships" id="259" r:id="Ra14fb4bee75445b4"/>
    <p:sldId xmlns:r="http://schemas.openxmlformats.org/officeDocument/2006/relationships" id="260" r:id="Rc3098f67fbf2475b"/>
    <p:sldId xmlns:r="http://schemas.openxmlformats.org/officeDocument/2006/relationships" id="261" r:id="R18db94a8cf484ed8"/>
    <p:sldId xmlns:r="http://schemas.openxmlformats.org/officeDocument/2006/relationships" id="262" r:id="R47d9d350ff1a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6d583be0d4d12" /><Relationship Type="http://schemas.openxmlformats.org/officeDocument/2006/relationships/slide" Target="/ppt/slides/slide1.xml" Id="R882f2c379195431f" /><Relationship Type="http://schemas.openxmlformats.org/officeDocument/2006/relationships/slide" Target="/ppt/slides/slide2.xml" Id="Rf6ed2eb6baef429f" /><Relationship Type="http://schemas.openxmlformats.org/officeDocument/2006/relationships/slide" Target="/ppt/slides/slide3.xml" Id="R88ed9cc1a0854f80" /><Relationship Type="http://schemas.openxmlformats.org/officeDocument/2006/relationships/slide" Target="/ppt/slides/slide4.xml" Id="Ra14fb4bee75445b4" /><Relationship Type="http://schemas.openxmlformats.org/officeDocument/2006/relationships/slide" Target="/ppt/slides/slide5.xml" Id="Rc3098f67fbf2475b" /><Relationship Type="http://schemas.openxmlformats.org/officeDocument/2006/relationships/slide" Target="/ppt/slides/slide6.xml" Id="R18db94a8cf484ed8" /><Relationship Type="http://schemas.openxmlformats.org/officeDocument/2006/relationships/slide" Target="/ppt/slides/slide7.xml" Id="R47d9d350ff1a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605dee698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75ca15846444d" /><Relationship Type="http://schemas.openxmlformats.org/officeDocument/2006/relationships/theme" Target="/ppt/slideMasters/theme/theme1.xml" Id="Reef8f9628d1a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75ca15846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65b6d107245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ab8393e0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c5556410d47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c166836c0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22694c72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a2757f10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d9f25634b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OG TORMOD WIKE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OG TORMOD WIKE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91 147 705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52 082 780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NCB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BRUSERUD NILS CHRISTOFFER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post@otwike.no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www.otwike.no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930 705 462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OG TORMOD WIKE AS</a:t>
            </a:r>
          </a:p>
        </p:txBody>
      </p:sp>
    </p:spTree>
  </p:cSld>
  <p:clrMapOvr>
    <a:masterClrMapping xmlns:a="http://schemas.openxmlformats.org/drawingml/2006/main"/>
  </p:clrMapOvr>
</p:sld>
</file>