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75d7e6e2e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4847d28f44710"/>
  </p:sldMasterIdLst>
  <p:sldIdLst>
    <p:sldId xmlns:r="http://schemas.openxmlformats.org/officeDocument/2006/relationships" id="256" r:id="R7042b4474c8444eb"/>
    <p:sldId xmlns:r="http://schemas.openxmlformats.org/officeDocument/2006/relationships" id="257" r:id="R1f065f403e8f448f"/>
    <p:sldId xmlns:r="http://schemas.openxmlformats.org/officeDocument/2006/relationships" id="258" r:id="Rce1c684733814402"/>
    <p:sldId xmlns:r="http://schemas.openxmlformats.org/officeDocument/2006/relationships" id="259" r:id="Rb4eac343c8214750"/>
    <p:sldId xmlns:r="http://schemas.openxmlformats.org/officeDocument/2006/relationships" id="260" r:id="R65d8b74f473d4f79"/>
    <p:sldId xmlns:r="http://schemas.openxmlformats.org/officeDocument/2006/relationships" id="261" r:id="Rb07c850f1c0c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4847d28f44710" /><Relationship Type="http://schemas.openxmlformats.org/officeDocument/2006/relationships/slide" Target="/ppt/slides/slide1.xml" Id="R7042b4474c8444eb" /><Relationship Type="http://schemas.openxmlformats.org/officeDocument/2006/relationships/slide" Target="/ppt/slides/slide2.xml" Id="R1f065f403e8f448f" /><Relationship Type="http://schemas.openxmlformats.org/officeDocument/2006/relationships/slide" Target="/ppt/slides/slide3.xml" Id="Rce1c684733814402" /><Relationship Type="http://schemas.openxmlformats.org/officeDocument/2006/relationships/slide" Target="/ppt/slides/slide4.xml" Id="Rb4eac343c8214750" /><Relationship Type="http://schemas.openxmlformats.org/officeDocument/2006/relationships/slide" Target="/ppt/slides/slide5.xml" Id="R65d8b74f473d4f79" /><Relationship Type="http://schemas.openxmlformats.org/officeDocument/2006/relationships/slide" Target="/ppt/slides/slide6.xml" Id="Rb07c850f1c0c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43af77c46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5267b2ab4ade" /><Relationship Type="http://schemas.openxmlformats.org/officeDocument/2006/relationships/theme" Target="/ppt/slideMasters/theme/theme1.xml" Id="Re33140a6e3fe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85267b2ab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544454a3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193048f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57269f381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7ebe6796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7d832754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f1bd01dd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ARNE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ARNE JENSEN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Rørholtveien 620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3967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930 719 374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ARNE JENSEN AS</a:t>
            </a:r>
          </a:p>
        </p:txBody>
      </p:sp>
    </p:spTree>
  </p:cSld>
  <p:clrMapOvr>
    <a:masterClrMapping xmlns:a="http://schemas.openxmlformats.org/drawingml/2006/main"/>
  </p:clrMapOvr>
</p:sld>
</file>