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b746a73b6147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2e5d519b544d4e"/>
  </p:sldMasterIdLst>
  <p:sldIdLst>
    <p:sldId xmlns:r="http://schemas.openxmlformats.org/officeDocument/2006/relationships" id="256" r:id="R68a8c435089c4dde"/>
    <p:sldId xmlns:r="http://schemas.openxmlformats.org/officeDocument/2006/relationships" id="257" r:id="R715320c41f3f4c65"/>
    <p:sldId xmlns:r="http://schemas.openxmlformats.org/officeDocument/2006/relationships" id="258" r:id="R80406a6fb9c14582"/>
    <p:sldId xmlns:r="http://schemas.openxmlformats.org/officeDocument/2006/relationships" id="259" r:id="R19651b9d07df4dc9"/>
    <p:sldId xmlns:r="http://schemas.openxmlformats.org/officeDocument/2006/relationships" id="260" r:id="R7b4afba8a1b1459c"/>
    <p:sldId xmlns:r="http://schemas.openxmlformats.org/officeDocument/2006/relationships" id="261" r:id="R4f0f72d075374c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2e5d519b544d4e" /><Relationship Type="http://schemas.openxmlformats.org/officeDocument/2006/relationships/slide" Target="/ppt/slides/slide1.xml" Id="R68a8c435089c4dde" /><Relationship Type="http://schemas.openxmlformats.org/officeDocument/2006/relationships/slide" Target="/ppt/slides/slide2.xml" Id="R715320c41f3f4c65" /><Relationship Type="http://schemas.openxmlformats.org/officeDocument/2006/relationships/slide" Target="/ppt/slides/slide3.xml" Id="R80406a6fb9c14582" /><Relationship Type="http://schemas.openxmlformats.org/officeDocument/2006/relationships/slide" Target="/ppt/slides/slide4.xml" Id="R19651b9d07df4dc9" /><Relationship Type="http://schemas.openxmlformats.org/officeDocument/2006/relationships/slide" Target="/ppt/slides/slide5.xml" Id="R7b4afba8a1b1459c" /><Relationship Type="http://schemas.openxmlformats.org/officeDocument/2006/relationships/slide" Target="/ppt/slides/slide6.xml" Id="R4f0f72d075374c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255abe24df47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7e01156cb482a" /><Relationship Type="http://schemas.openxmlformats.org/officeDocument/2006/relationships/theme" Target="/ppt/slideMasters/theme/theme1.xml" Id="Re3e06feca1db41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57e01156cb48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a6a4e0b5446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ed452318c45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d1c7651cd48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13b79b61348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df26574ab4a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fdc8507ae48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A6 POWER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A6 POWER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A6 POWER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A6 POWER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A6 POWER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A6 POWER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A6 POWER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Sørengkaia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11 39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sharmanor65@gmail.com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930 724 920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A6 POWER AS</a:t>
            </a:r>
          </a:p>
        </p:txBody>
      </p:sp>
    </p:spTree>
  </p:cSld>
  <p:clrMapOvr>
    <a:masterClrMapping xmlns:a="http://schemas.openxmlformats.org/drawingml/2006/main"/>
  </p:clrMapOvr>
</p:sld>
</file>