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41173f5c3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eedc1443d43bd"/>
  </p:sldMasterIdLst>
  <p:sldIdLst>
    <p:sldId xmlns:r="http://schemas.openxmlformats.org/officeDocument/2006/relationships" id="256" r:id="R6186a44aa43d4e8e"/>
    <p:sldId xmlns:r="http://schemas.openxmlformats.org/officeDocument/2006/relationships" id="257" r:id="R2076d5adebb54d4a"/>
    <p:sldId xmlns:r="http://schemas.openxmlformats.org/officeDocument/2006/relationships" id="258" r:id="Ra364494e9f5247a8"/>
    <p:sldId xmlns:r="http://schemas.openxmlformats.org/officeDocument/2006/relationships" id="259" r:id="Rab7cfd24496043ec"/>
    <p:sldId xmlns:r="http://schemas.openxmlformats.org/officeDocument/2006/relationships" id="260" r:id="Rfa23e0c0dab846a3"/>
    <p:sldId xmlns:r="http://schemas.openxmlformats.org/officeDocument/2006/relationships" id="261" r:id="R98a3fc00edd6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eedc1443d43bd" /><Relationship Type="http://schemas.openxmlformats.org/officeDocument/2006/relationships/slide" Target="/ppt/slides/slide1.xml" Id="R6186a44aa43d4e8e" /><Relationship Type="http://schemas.openxmlformats.org/officeDocument/2006/relationships/slide" Target="/ppt/slides/slide2.xml" Id="R2076d5adebb54d4a" /><Relationship Type="http://schemas.openxmlformats.org/officeDocument/2006/relationships/slide" Target="/ppt/slides/slide3.xml" Id="Ra364494e9f5247a8" /><Relationship Type="http://schemas.openxmlformats.org/officeDocument/2006/relationships/slide" Target="/ppt/slides/slide4.xml" Id="Rab7cfd24496043ec" /><Relationship Type="http://schemas.openxmlformats.org/officeDocument/2006/relationships/slide" Target="/ppt/slides/slide5.xml" Id="Rfa23e0c0dab846a3" /><Relationship Type="http://schemas.openxmlformats.org/officeDocument/2006/relationships/slide" Target="/ppt/slides/slide6.xml" Id="R98a3fc00edd6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dd516f507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ce56aeb7e49f1" /><Relationship Type="http://schemas.openxmlformats.org/officeDocument/2006/relationships/theme" Target="/ppt/slideMasters/theme/theme1.xml" Id="R77af88c09af9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ce56aeb7e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59549dfa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8cc0808e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1beac338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bba45137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692f626b40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070c1c21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