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1018255b0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4cb606e3a4c6d"/>
  </p:sldMasterIdLst>
  <p:sldIdLst>
    <p:sldId xmlns:r="http://schemas.openxmlformats.org/officeDocument/2006/relationships" id="256" r:id="Raf5ae9c42bbd4fbc"/>
    <p:sldId xmlns:r="http://schemas.openxmlformats.org/officeDocument/2006/relationships" id="257" r:id="R4964998fe1114f38"/>
    <p:sldId xmlns:r="http://schemas.openxmlformats.org/officeDocument/2006/relationships" id="258" r:id="Rbd0cc1bc459f446e"/>
    <p:sldId xmlns:r="http://schemas.openxmlformats.org/officeDocument/2006/relationships" id="259" r:id="R1807d3b7fc314b6c"/>
    <p:sldId xmlns:r="http://schemas.openxmlformats.org/officeDocument/2006/relationships" id="260" r:id="R7cef9d72f64c46d9"/>
    <p:sldId xmlns:r="http://schemas.openxmlformats.org/officeDocument/2006/relationships" id="261" r:id="R82eb6d6a5ed4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4cb606e3a4c6d" /><Relationship Type="http://schemas.openxmlformats.org/officeDocument/2006/relationships/slide" Target="/ppt/slides/slide1.xml" Id="Raf5ae9c42bbd4fbc" /><Relationship Type="http://schemas.openxmlformats.org/officeDocument/2006/relationships/slide" Target="/ppt/slides/slide2.xml" Id="R4964998fe1114f38" /><Relationship Type="http://schemas.openxmlformats.org/officeDocument/2006/relationships/slide" Target="/ppt/slides/slide3.xml" Id="Rbd0cc1bc459f446e" /><Relationship Type="http://schemas.openxmlformats.org/officeDocument/2006/relationships/slide" Target="/ppt/slides/slide4.xml" Id="R1807d3b7fc314b6c" /><Relationship Type="http://schemas.openxmlformats.org/officeDocument/2006/relationships/slide" Target="/ppt/slides/slide5.xml" Id="R7cef9d72f64c46d9" /><Relationship Type="http://schemas.openxmlformats.org/officeDocument/2006/relationships/slide" Target="/ppt/slides/slide6.xml" Id="R82eb6d6a5ed4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cf4aae997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71b90ede4383" /><Relationship Type="http://schemas.openxmlformats.org/officeDocument/2006/relationships/theme" Target="/ppt/slideMasters/theme/theme1.xml" Id="Rafaced148879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971b90ede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249a9f57c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73ba62328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50e2e604e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5525054a8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a2fd457d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d79b4787f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SKJÆRGÅRDSBYGG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SKJÆRGÅRDSBYGG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SKJÆRGÅRDSBYGG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SKJÆRGÅRDSBYGG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SKJÆRGÅRDSBYGG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SKJÆRGÅRDSBYGG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59 453 106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13 883 404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SKJÆRGÅRDSBYGG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Østerøya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930 741 256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SKJÆRGÅRDSBYGG AS</a:t>
            </a:r>
          </a:p>
        </p:txBody>
      </p:sp>
    </p:spTree>
  </p:cSld>
  <p:clrMapOvr>
    <a:masterClrMapping xmlns:a="http://schemas.openxmlformats.org/drawingml/2006/main"/>
  </p:clrMapOvr>
</p:sld>
</file>