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00a2252abe41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69e7c79f4c4cce"/>
  </p:sldMasterIdLst>
  <p:sldIdLst>
    <p:sldId xmlns:r="http://schemas.openxmlformats.org/officeDocument/2006/relationships" id="256" r:id="Rcbb1a123fb0c4aa0"/>
    <p:sldId xmlns:r="http://schemas.openxmlformats.org/officeDocument/2006/relationships" id="257" r:id="R08d36e50534e41cb"/>
    <p:sldId xmlns:r="http://schemas.openxmlformats.org/officeDocument/2006/relationships" id="258" r:id="Ra10c7a4eda59420d"/>
    <p:sldId xmlns:r="http://schemas.openxmlformats.org/officeDocument/2006/relationships" id="259" r:id="Rc003abc4e0b34604"/>
    <p:sldId xmlns:r="http://schemas.openxmlformats.org/officeDocument/2006/relationships" id="260" r:id="R993d0422341f4d19"/>
    <p:sldId xmlns:r="http://schemas.openxmlformats.org/officeDocument/2006/relationships" id="261" r:id="R9cb320f4eafd4b5f"/>
    <p:sldId xmlns:r="http://schemas.openxmlformats.org/officeDocument/2006/relationships" id="262" r:id="R79605842ca87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9e7c79f4c4cce" /><Relationship Type="http://schemas.openxmlformats.org/officeDocument/2006/relationships/slide" Target="/ppt/slides/slide1.xml" Id="Rcbb1a123fb0c4aa0" /><Relationship Type="http://schemas.openxmlformats.org/officeDocument/2006/relationships/slide" Target="/ppt/slides/slide2.xml" Id="R08d36e50534e41cb" /><Relationship Type="http://schemas.openxmlformats.org/officeDocument/2006/relationships/slide" Target="/ppt/slides/slide3.xml" Id="Ra10c7a4eda59420d" /><Relationship Type="http://schemas.openxmlformats.org/officeDocument/2006/relationships/slide" Target="/ppt/slides/slide4.xml" Id="Rc003abc4e0b34604" /><Relationship Type="http://schemas.openxmlformats.org/officeDocument/2006/relationships/slide" Target="/ppt/slides/slide5.xml" Id="R993d0422341f4d19" /><Relationship Type="http://schemas.openxmlformats.org/officeDocument/2006/relationships/slide" Target="/ppt/slides/slide6.xml" Id="R9cb320f4eafd4b5f" /><Relationship Type="http://schemas.openxmlformats.org/officeDocument/2006/relationships/slide" Target="/ppt/slides/slide7.xml" Id="R79605842ca87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3cdddcd36d4b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8342815f94016" /><Relationship Type="http://schemas.openxmlformats.org/officeDocument/2006/relationships/theme" Target="/ppt/slideMasters/theme/theme1.xml" Id="R6b26d97bd58d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98342815f940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72a50cb21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2901b7d4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0c8750b440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8f0f432ac46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f4467ddc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858cc41cf4e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d781c135f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FRANTSEN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FRANTSEN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4 230 595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49 533 305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50 058 310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FRANTSEN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H601, Siriskjeret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930 746 258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FRANTSEN INVEST AS</a:t>
            </a:r>
          </a:p>
        </p:txBody>
      </p:sp>
    </p:spTree>
  </p:cSld>
  <p:clrMapOvr>
    <a:masterClrMapping xmlns:a="http://schemas.openxmlformats.org/drawingml/2006/main"/>
  </p:clrMapOvr>
</p:sld>
</file>