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29d79e679643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5d3e6d31e74c09"/>
  </p:sldMasterIdLst>
  <p:sldIdLst>
    <p:sldId xmlns:r="http://schemas.openxmlformats.org/officeDocument/2006/relationships" id="256" r:id="R3a02a26b79ce44ff"/>
    <p:sldId xmlns:r="http://schemas.openxmlformats.org/officeDocument/2006/relationships" id="257" r:id="R7ce16330365e4417"/>
    <p:sldId xmlns:r="http://schemas.openxmlformats.org/officeDocument/2006/relationships" id="258" r:id="R823b21d564724f56"/>
    <p:sldId xmlns:r="http://schemas.openxmlformats.org/officeDocument/2006/relationships" id="259" r:id="Ra4d3c3487ea84f91"/>
    <p:sldId xmlns:r="http://schemas.openxmlformats.org/officeDocument/2006/relationships" id="260" r:id="R2fd3d0a78e5449cd"/>
    <p:sldId xmlns:r="http://schemas.openxmlformats.org/officeDocument/2006/relationships" id="261" r:id="Rf33300eda9d8403d"/>
    <p:sldId xmlns:r="http://schemas.openxmlformats.org/officeDocument/2006/relationships" id="262" r:id="Rbe2dd11f9d0c4f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5d3e6d31e74c09" /><Relationship Type="http://schemas.openxmlformats.org/officeDocument/2006/relationships/slide" Target="/ppt/slides/slide1.xml" Id="R3a02a26b79ce44ff" /><Relationship Type="http://schemas.openxmlformats.org/officeDocument/2006/relationships/slide" Target="/ppt/slides/slide2.xml" Id="R7ce16330365e4417" /><Relationship Type="http://schemas.openxmlformats.org/officeDocument/2006/relationships/slide" Target="/ppt/slides/slide3.xml" Id="R823b21d564724f56" /><Relationship Type="http://schemas.openxmlformats.org/officeDocument/2006/relationships/slide" Target="/ppt/slides/slide4.xml" Id="Ra4d3c3487ea84f91" /><Relationship Type="http://schemas.openxmlformats.org/officeDocument/2006/relationships/slide" Target="/ppt/slides/slide5.xml" Id="R2fd3d0a78e5449cd" /><Relationship Type="http://schemas.openxmlformats.org/officeDocument/2006/relationships/slide" Target="/ppt/slides/slide6.xml" Id="Rf33300eda9d8403d" /><Relationship Type="http://schemas.openxmlformats.org/officeDocument/2006/relationships/slide" Target="/ppt/slides/slide7.xml" Id="Rbe2dd11f9d0c4f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bcfb034c6549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1f54def2249f3" /><Relationship Type="http://schemas.openxmlformats.org/officeDocument/2006/relationships/theme" Target="/ppt/slideMasters/theme/theme1.xml" Id="R06af5e48afa746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c1f54def2249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4e26e5b3a48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3aabe948043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edef4c2d743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15988f18643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e54247e2c42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7410b05e94b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e11223f1943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ANDYS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ANDYS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2 723 865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−279 562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−274 326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−152 465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1 066 225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SOLUTION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VALAND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ADRIAN MIROSLAW WOJEWNIK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VALAND SOLINSKI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930 752 207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ANDYS AS</a:t>
            </a:r>
          </a:p>
        </p:txBody>
      </p:sp>
    </p:spTree>
  </p:cSld>
  <p:clrMapOvr>
    <a:masterClrMapping xmlns:a="http://schemas.openxmlformats.org/drawingml/2006/main"/>
  </p:clrMapOvr>
</p:sld>
</file>