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f57e7d60e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5aad2e2514348"/>
  </p:sldMasterIdLst>
  <p:sldIdLst>
    <p:sldId xmlns:r="http://schemas.openxmlformats.org/officeDocument/2006/relationships" id="256" r:id="Rdab803fcd4ee476a"/>
    <p:sldId xmlns:r="http://schemas.openxmlformats.org/officeDocument/2006/relationships" id="257" r:id="Rabe6d1cd5e424265"/>
    <p:sldId xmlns:r="http://schemas.openxmlformats.org/officeDocument/2006/relationships" id="258" r:id="R01c0149ee0854ca3"/>
    <p:sldId xmlns:r="http://schemas.openxmlformats.org/officeDocument/2006/relationships" id="259" r:id="R9c6489b072c64e27"/>
    <p:sldId xmlns:r="http://schemas.openxmlformats.org/officeDocument/2006/relationships" id="260" r:id="R6c21732e7bd14f9c"/>
    <p:sldId xmlns:r="http://schemas.openxmlformats.org/officeDocument/2006/relationships" id="261" r:id="R0ad57c2e315a4c66"/>
    <p:sldId xmlns:r="http://schemas.openxmlformats.org/officeDocument/2006/relationships" id="262" r:id="Rbf885155f0dc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5aad2e2514348" /><Relationship Type="http://schemas.openxmlformats.org/officeDocument/2006/relationships/slide" Target="/ppt/slides/slide1.xml" Id="Rdab803fcd4ee476a" /><Relationship Type="http://schemas.openxmlformats.org/officeDocument/2006/relationships/slide" Target="/ppt/slides/slide2.xml" Id="Rabe6d1cd5e424265" /><Relationship Type="http://schemas.openxmlformats.org/officeDocument/2006/relationships/slide" Target="/ppt/slides/slide3.xml" Id="R01c0149ee0854ca3" /><Relationship Type="http://schemas.openxmlformats.org/officeDocument/2006/relationships/slide" Target="/ppt/slides/slide4.xml" Id="R9c6489b072c64e27" /><Relationship Type="http://schemas.openxmlformats.org/officeDocument/2006/relationships/slide" Target="/ppt/slides/slide5.xml" Id="R6c21732e7bd14f9c" /><Relationship Type="http://schemas.openxmlformats.org/officeDocument/2006/relationships/slide" Target="/ppt/slides/slide6.xml" Id="R0ad57c2e315a4c66" /><Relationship Type="http://schemas.openxmlformats.org/officeDocument/2006/relationships/slide" Target="/ppt/slides/slide7.xml" Id="Rbf885155f0dc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61a75cbc4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16224a48465f" /><Relationship Type="http://schemas.openxmlformats.org/officeDocument/2006/relationships/theme" Target="/ppt/slideMasters/theme/theme1.xml" Id="R7e7d974cd42e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116224a48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b99d18b55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72bd5be9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49c66657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feaac247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6676207c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b1ea3d83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12efd01f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AEGERTER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AEGERTER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BANKHAUGEN AS  –  91,9 %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AIG INVESTCO AS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Synningavegen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AEGERTER AS</a:t>
            </a:r>
          </a:p>
        </p:txBody>
      </p:sp>
    </p:spTree>
  </p:cSld>
  <p:clrMapOvr>
    <a:masterClrMapping xmlns:a="http://schemas.openxmlformats.org/drawingml/2006/main"/>
  </p:clrMapOvr>
</p:sld>
</file>