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c860700a3142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cdd0d87d8741c4"/>
  </p:sldMasterIdLst>
  <p:sldIdLst>
    <p:sldId xmlns:r="http://schemas.openxmlformats.org/officeDocument/2006/relationships" id="256" r:id="Rbc29e04b4cf64603"/>
    <p:sldId xmlns:r="http://schemas.openxmlformats.org/officeDocument/2006/relationships" id="257" r:id="Raec70bdd2eb54a54"/>
    <p:sldId xmlns:r="http://schemas.openxmlformats.org/officeDocument/2006/relationships" id="258" r:id="Re7404ba6eba54f14"/>
    <p:sldId xmlns:r="http://schemas.openxmlformats.org/officeDocument/2006/relationships" id="259" r:id="Rf0818dfb702b4bdf"/>
    <p:sldId xmlns:r="http://schemas.openxmlformats.org/officeDocument/2006/relationships" id="260" r:id="R2d213930dce642c1"/>
    <p:sldId xmlns:r="http://schemas.openxmlformats.org/officeDocument/2006/relationships" id="261" r:id="Rd815219e2b3c46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cdd0d87d8741c4" /><Relationship Type="http://schemas.openxmlformats.org/officeDocument/2006/relationships/slide" Target="/ppt/slides/slide1.xml" Id="Rbc29e04b4cf64603" /><Relationship Type="http://schemas.openxmlformats.org/officeDocument/2006/relationships/slide" Target="/ppt/slides/slide2.xml" Id="Raec70bdd2eb54a54" /><Relationship Type="http://schemas.openxmlformats.org/officeDocument/2006/relationships/slide" Target="/ppt/slides/slide3.xml" Id="Re7404ba6eba54f14" /><Relationship Type="http://schemas.openxmlformats.org/officeDocument/2006/relationships/slide" Target="/ppt/slides/slide4.xml" Id="Rf0818dfb702b4bdf" /><Relationship Type="http://schemas.openxmlformats.org/officeDocument/2006/relationships/slide" Target="/ppt/slides/slide5.xml" Id="R2d213930dce642c1" /><Relationship Type="http://schemas.openxmlformats.org/officeDocument/2006/relationships/slide" Target="/ppt/slides/slide6.xml" Id="Rd815219e2b3c46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417d8422794e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c0c70dce44e22" /><Relationship Type="http://schemas.openxmlformats.org/officeDocument/2006/relationships/theme" Target="/ppt/slideMasters/theme/theme1.xml" Id="Rabe228c7400c45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2c0c70dce44e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567d9a5814f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8331aea0d4c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7f82f745e41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f5868c46b41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69b75f79349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ffe2fb67246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ELEKTRO ØST INSTALLASJON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ØST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 ØST INSTALLASJON AS ble etablert [år] og holder til i Moelv.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ØST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ØST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ØST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33 912 714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764 462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580 626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2 639 280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13 043 067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ØST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Brugsvegen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2390 Moelv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930 759 422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ØST INSTALLASJON AS</a:t>
            </a:r>
          </a:p>
        </p:txBody>
      </p:sp>
    </p:spTree>
  </p:cSld>
  <p:clrMapOvr>
    <a:masterClrMapping xmlns:a="http://schemas.openxmlformats.org/drawingml/2006/main"/>
  </p:clrMapOvr>
</p:sld>
</file>