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059a9beeb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b0c61dd9f43bb"/>
  </p:sldMasterIdLst>
  <p:sldIdLst>
    <p:sldId xmlns:r="http://schemas.openxmlformats.org/officeDocument/2006/relationships" id="256" r:id="R8d0324273a4c4908"/>
    <p:sldId xmlns:r="http://schemas.openxmlformats.org/officeDocument/2006/relationships" id="257" r:id="R52236fd4720448f1"/>
    <p:sldId xmlns:r="http://schemas.openxmlformats.org/officeDocument/2006/relationships" id="258" r:id="Rbb22ad13ca094d9e"/>
    <p:sldId xmlns:r="http://schemas.openxmlformats.org/officeDocument/2006/relationships" id="259" r:id="R34cc0048b1be486d"/>
    <p:sldId xmlns:r="http://schemas.openxmlformats.org/officeDocument/2006/relationships" id="260" r:id="R02249badb37c43d2"/>
    <p:sldId xmlns:r="http://schemas.openxmlformats.org/officeDocument/2006/relationships" id="261" r:id="Ra61253eae3714a44"/>
    <p:sldId xmlns:r="http://schemas.openxmlformats.org/officeDocument/2006/relationships" id="262" r:id="R7e0356c28f30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b0c61dd9f43bb" /><Relationship Type="http://schemas.openxmlformats.org/officeDocument/2006/relationships/slide" Target="/ppt/slides/slide1.xml" Id="R8d0324273a4c4908" /><Relationship Type="http://schemas.openxmlformats.org/officeDocument/2006/relationships/slide" Target="/ppt/slides/slide2.xml" Id="R52236fd4720448f1" /><Relationship Type="http://schemas.openxmlformats.org/officeDocument/2006/relationships/slide" Target="/ppt/slides/slide3.xml" Id="Rbb22ad13ca094d9e" /><Relationship Type="http://schemas.openxmlformats.org/officeDocument/2006/relationships/slide" Target="/ppt/slides/slide4.xml" Id="R34cc0048b1be486d" /><Relationship Type="http://schemas.openxmlformats.org/officeDocument/2006/relationships/slide" Target="/ppt/slides/slide5.xml" Id="R02249badb37c43d2" /><Relationship Type="http://schemas.openxmlformats.org/officeDocument/2006/relationships/slide" Target="/ppt/slides/slide6.xml" Id="Ra61253eae3714a44" /><Relationship Type="http://schemas.openxmlformats.org/officeDocument/2006/relationships/slide" Target="/ppt/slides/slide7.xml" Id="R7e0356c28f30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93b60955d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76fac121e4086" /><Relationship Type="http://schemas.openxmlformats.org/officeDocument/2006/relationships/theme" Target="/ppt/slideMasters/theme/theme1.xml" Id="Rf318080860bb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76fac121e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78232d490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b27cde88d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13e562f6e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a06e40199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5301d00da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840e38c584c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8c573066b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ble etablert [år] og holder til i Isfjorden.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11 736 592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AMUNDSEN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AMUNDSEN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Toklevegen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6320 Isfjorden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930 761 303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