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69d92cc41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c8d3a327c46a3"/>
  </p:sldMasterIdLst>
  <p:sldIdLst>
    <p:sldId xmlns:r="http://schemas.openxmlformats.org/officeDocument/2006/relationships" id="256" r:id="R7583c138a25f4b11"/>
    <p:sldId xmlns:r="http://schemas.openxmlformats.org/officeDocument/2006/relationships" id="257" r:id="R2b5765affdaf4c62"/>
    <p:sldId xmlns:r="http://schemas.openxmlformats.org/officeDocument/2006/relationships" id="258" r:id="Re2613beee9a648f6"/>
    <p:sldId xmlns:r="http://schemas.openxmlformats.org/officeDocument/2006/relationships" id="259" r:id="R97cac5b9bb1f4582"/>
    <p:sldId xmlns:r="http://schemas.openxmlformats.org/officeDocument/2006/relationships" id="260" r:id="R7a7c34f1a89549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c8d3a327c46a3" /><Relationship Type="http://schemas.openxmlformats.org/officeDocument/2006/relationships/slide" Target="/ppt/slides/slide1.xml" Id="R7583c138a25f4b11" /><Relationship Type="http://schemas.openxmlformats.org/officeDocument/2006/relationships/slide" Target="/ppt/slides/slide2.xml" Id="R2b5765affdaf4c62" /><Relationship Type="http://schemas.openxmlformats.org/officeDocument/2006/relationships/slide" Target="/ppt/slides/slide3.xml" Id="Re2613beee9a648f6" /><Relationship Type="http://schemas.openxmlformats.org/officeDocument/2006/relationships/slide" Target="/ppt/slides/slide4.xml" Id="R97cac5b9bb1f4582" /><Relationship Type="http://schemas.openxmlformats.org/officeDocument/2006/relationships/slide" Target="/ppt/slides/slide5.xml" Id="R7a7c34f1a89549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4cf37c978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4ec99f964c34" /><Relationship Type="http://schemas.openxmlformats.org/officeDocument/2006/relationships/theme" Target="/ppt/slideMasters/theme/theme1.xml" Id="Rbd5d67e322dc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24ec99f96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954b54a6a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c06eb11ef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bd4022d7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89a6e62e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719448d548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HOPEN MASKIN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HOPEN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HOPEN MASKIN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HOPEN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HOPEN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HOPEN MASKIN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Døsvikveien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930 765 880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HOPEN MASKIN</a:t>
            </a:r>
          </a:p>
        </p:txBody>
      </p:sp>
    </p:spTree>
  </p:cSld>
  <p:clrMapOvr>
    <a:masterClrMapping xmlns:a="http://schemas.openxmlformats.org/drawingml/2006/main"/>
  </p:clrMapOvr>
</p:sld>
</file>