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73ed0e132d49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1e2f9dc79d424e"/>
  </p:sldMasterIdLst>
  <p:sldIdLst>
    <p:sldId xmlns:r="http://schemas.openxmlformats.org/officeDocument/2006/relationships" id="256" r:id="Rafb855a23b9c4aee"/>
    <p:sldId xmlns:r="http://schemas.openxmlformats.org/officeDocument/2006/relationships" id="257" r:id="Ra1fae1e544ee4a0a"/>
    <p:sldId xmlns:r="http://schemas.openxmlformats.org/officeDocument/2006/relationships" id="258" r:id="R01207782ccc7419c"/>
    <p:sldId xmlns:r="http://schemas.openxmlformats.org/officeDocument/2006/relationships" id="259" r:id="R8d9728425ecc43bf"/>
    <p:sldId xmlns:r="http://schemas.openxmlformats.org/officeDocument/2006/relationships" id="260" r:id="R002a882868364a58"/>
    <p:sldId xmlns:r="http://schemas.openxmlformats.org/officeDocument/2006/relationships" id="261" r:id="R27628006dce14aec"/>
    <p:sldId xmlns:r="http://schemas.openxmlformats.org/officeDocument/2006/relationships" id="262" r:id="Rcadb12e12abf44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1e2f9dc79d424e" /><Relationship Type="http://schemas.openxmlformats.org/officeDocument/2006/relationships/slide" Target="/ppt/slides/slide1.xml" Id="Rafb855a23b9c4aee" /><Relationship Type="http://schemas.openxmlformats.org/officeDocument/2006/relationships/slide" Target="/ppt/slides/slide2.xml" Id="Ra1fae1e544ee4a0a" /><Relationship Type="http://schemas.openxmlformats.org/officeDocument/2006/relationships/slide" Target="/ppt/slides/slide3.xml" Id="R01207782ccc7419c" /><Relationship Type="http://schemas.openxmlformats.org/officeDocument/2006/relationships/slide" Target="/ppt/slides/slide4.xml" Id="R8d9728425ecc43bf" /><Relationship Type="http://schemas.openxmlformats.org/officeDocument/2006/relationships/slide" Target="/ppt/slides/slide5.xml" Id="R002a882868364a58" /><Relationship Type="http://schemas.openxmlformats.org/officeDocument/2006/relationships/slide" Target="/ppt/slides/slide6.xml" Id="R27628006dce14aec" /><Relationship Type="http://schemas.openxmlformats.org/officeDocument/2006/relationships/slide" Target="/ppt/slides/slide7.xml" Id="Rcadb12e12abf44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84e05ce20845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4ce9512014ac4" /><Relationship Type="http://schemas.openxmlformats.org/officeDocument/2006/relationships/theme" Target="/ppt/slideMasters/theme/theme1.xml" Id="Rf0bbf4639c3846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c4ce9512014a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307124fca44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446d4fba641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0e7016070847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5b02fe24444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e945f118d47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f1492063d14d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c1177b1474d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ANLEGGSMASKIN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ANLEGGSMASKIN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2 426 771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−448 734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223 971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13 654 982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19 699 662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TORSTEIN LARSEN  –  74,9 %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TORSTEIN LARSEN  –  25,1 %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Forselvveien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8519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95 03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firmapost@anleggsmaskin.no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www.anleggsmaskin.no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930 771 090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ANLEGGSMASKIN AS</a:t>
            </a:r>
          </a:p>
        </p:txBody>
      </p:sp>
    </p:spTree>
  </p:cSld>
  <p:clrMapOvr>
    <a:masterClrMapping xmlns:a="http://schemas.openxmlformats.org/drawingml/2006/main"/>
  </p:clrMapOvr>
</p:sld>
</file>