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1197aa05e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c6999167947bf"/>
  </p:sldMasterIdLst>
  <p:sldIdLst>
    <p:sldId xmlns:r="http://schemas.openxmlformats.org/officeDocument/2006/relationships" id="256" r:id="R7f0425cea8da43b9"/>
    <p:sldId xmlns:r="http://schemas.openxmlformats.org/officeDocument/2006/relationships" id="257" r:id="R726c6c42fb8f4a66"/>
    <p:sldId xmlns:r="http://schemas.openxmlformats.org/officeDocument/2006/relationships" id="258" r:id="R0b60e12c746841d9"/>
    <p:sldId xmlns:r="http://schemas.openxmlformats.org/officeDocument/2006/relationships" id="259" r:id="R470e343d061c43ad"/>
    <p:sldId xmlns:r="http://schemas.openxmlformats.org/officeDocument/2006/relationships" id="260" r:id="R24f911f5d1f04653"/>
    <p:sldId xmlns:r="http://schemas.openxmlformats.org/officeDocument/2006/relationships" id="261" r:id="R9fe77713fc12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c6999167947bf" /><Relationship Type="http://schemas.openxmlformats.org/officeDocument/2006/relationships/slide" Target="/ppt/slides/slide1.xml" Id="R7f0425cea8da43b9" /><Relationship Type="http://schemas.openxmlformats.org/officeDocument/2006/relationships/slide" Target="/ppt/slides/slide2.xml" Id="R726c6c42fb8f4a66" /><Relationship Type="http://schemas.openxmlformats.org/officeDocument/2006/relationships/slide" Target="/ppt/slides/slide3.xml" Id="R0b60e12c746841d9" /><Relationship Type="http://schemas.openxmlformats.org/officeDocument/2006/relationships/slide" Target="/ppt/slides/slide4.xml" Id="R470e343d061c43ad" /><Relationship Type="http://schemas.openxmlformats.org/officeDocument/2006/relationships/slide" Target="/ppt/slides/slide5.xml" Id="R24f911f5d1f04653" /><Relationship Type="http://schemas.openxmlformats.org/officeDocument/2006/relationships/slide" Target="/ppt/slides/slide6.xml" Id="R9fe77713fc12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52ae12bda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b5a3f0e3b4e51" /><Relationship Type="http://schemas.openxmlformats.org/officeDocument/2006/relationships/theme" Target="/ppt/slideMasters/theme/theme1.xml" Id="R7dad9faa8394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b5a3f0e3b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15bd8f6e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a27dadc4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4d19345e8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55c80ec41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9a4d5533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635b80007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GAUKEN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GAUKEN BYGG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4 023 447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1 294 449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GAUKEN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930 775 762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GAUKEN BYGG AS</a:t>
            </a:r>
          </a:p>
        </p:txBody>
      </p:sp>
    </p:spTree>
  </p:cSld>
  <p:clrMapOvr>
    <a:masterClrMapping xmlns:a="http://schemas.openxmlformats.org/drawingml/2006/main"/>
  </p:clrMapOvr>
</p:sld>
</file>