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4313d31b7b4a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938b9978d44b0c"/>
  </p:sldMasterIdLst>
  <p:sldIdLst>
    <p:sldId xmlns:r="http://schemas.openxmlformats.org/officeDocument/2006/relationships" id="256" r:id="R925b92145b804152"/>
    <p:sldId xmlns:r="http://schemas.openxmlformats.org/officeDocument/2006/relationships" id="257" r:id="R80841fb150764a76"/>
    <p:sldId xmlns:r="http://schemas.openxmlformats.org/officeDocument/2006/relationships" id="258" r:id="R253fe0f6a8f94b36"/>
    <p:sldId xmlns:r="http://schemas.openxmlformats.org/officeDocument/2006/relationships" id="259" r:id="Reb11a8c7220349b0"/>
    <p:sldId xmlns:r="http://schemas.openxmlformats.org/officeDocument/2006/relationships" id="260" r:id="R2ad05dd04bcd4c05"/>
    <p:sldId xmlns:r="http://schemas.openxmlformats.org/officeDocument/2006/relationships" id="261" r:id="R2a35ee32902644e8"/>
    <p:sldId xmlns:r="http://schemas.openxmlformats.org/officeDocument/2006/relationships" id="262" r:id="Reb8ca08005df46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938b9978d44b0c" /><Relationship Type="http://schemas.openxmlformats.org/officeDocument/2006/relationships/slide" Target="/ppt/slides/slide1.xml" Id="R925b92145b804152" /><Relationship Type="http://schemas.openxmlformats.org/officeDocument/2006/relationships/slide" Target="/ppt/slides/slide2.xml" Id="R80841fb150764a76" /><Relationship Type="http://schemas.openxmlformats.org/officeDocument/2006/relationships/slide" Target="/ppt/slides/slide3.xml" Id="R253fe0f6a8f94b36" /><Relationship Type="http://schemas.openxmlformats.org/officeDocument/2006/relationships/slide" Target="/ppt/slides/slide4.xml" Id="Reb11a8c7220349b0" /><Relationship Type="http://schemas.openxmlformats.org/officeDocument/2006/relationships/slide" Target="/ppt/slides/slide5.xml" Id="R2ad05dd04bcd4c05" /><Relationship Type="http://schemas.openxmlformats.org/officeDocument/2006/relationships/slide" Target="/ppt/slides/slide6.xml" Id="R2a35ee32902644e8" /><Relationship Type="http://schemas.openxmlformats.org/officeDocument/2006/relationships/slide" Target="/ppt/slides/slide7.xml" Id="Reb8ca08005df46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09fb4453714f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5cde1faba4f39" /><Relationship Type="http://schemas.openxmlformats.org/officeDocument/2006/relationships/theme" Target="/ppt/slideMasters/theme/theme1.xml" Id="R33a77f79cd4d46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05cde1faba4f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15f87d0e2249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77411825148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47d60e50c340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cdc786752d42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3cf75e87db44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79006522784b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10e9787a749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SYLA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SYLA HOLDING AS ble etablert [år] og holder til i Bindalseidet.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−1 998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96 722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MARIUS HOLTEN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SYNNØVE HOLTEN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Bjørnskjærveien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7982 Bindalseidet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930 775 843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SYLA HOLDING AS</a:t>
            </a:r>
          </a:p>
        </p:txBody>
      </p:sp>
    </p:spTree>
  </p:cSld>
  <p:clrMapOvr>
    <a:masterClrMapping xmlns:a="http://schemas.openxmlformats.org/drawingml/2006/main"/>
  </p:clrMapOvr>
</p:sld>
</file>