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5d3cdf947c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c282d478d457c"/>
  </p:sldMasterIdLst>
  <p:sldIdLst>
    <p:sldId xmlns:r="http://schemas.openxmlformats.org/officeDocument/2006/relationships" id="256" r:id="Rea51311a10a44e8f"/>
    <p:sldId xmlns:r="http://schemas.openxmlformats.org/officeDocument/2006/relationships" id="257" r:id="R9f6eebf9da014272"/>
    <p:sldId xmlns:r="http://schemas.openxmlformats.org/officeDocument/2006/relationships" id="258" r:id="Rbb866f35e0c64edb"/>
    <p:sldId xmlns:r="http://schemas.openxmlformats.org/officeDocument/2006/relationships" id="259" r:id="Rcea3739c885145d3"/>
    <p:sldId xmlns:r="http://schemas.openxmlformats.org/officeDocument/2006/relationships" id="260" r:id="Refc453c498f24e4f"/>
    <p:sldId xmlns:r="http://schemas.openxmlformats.org/officeDocument/2006/relationships" id="261" r:id="R3df9f33fc32945b2"/>
    <p:sldId xmlns:r="http://schemas.openxmlformats.org/officeDocument/2006/relationships" id="262" r:id="R67e59a919d23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c282d478d457c" /><Relationship Type="http://schemas.openxmlformats.org/officeDocument/2006/relationships/slide" Target="/ppt/slides/slide1.xml" Id="Rea51311a10a44e8f" /><Relationship Type="http://schemas.openxmlformats.org/officeDocument/2006/relationships/slide" Target="/ppt/slides/slide2.xml" Id="R9f6eebf9da014272" /><Relationship Type="http://schemas.openxmlformats.org/officeDocument/2006/relationships/slide" Target="/ppt/slides/slide3.xml" Id="Rbb866f35e0c64edb" /><Relationship Type="http://schemas.openxmlformats.org/officeDocument/2006/relationships/slide" Target="/ppt/slides/slide4.xml" Id="Rcea3739c885145d3" /><Relationship Type="http://schemas.openxmlformats.org/officeDocument/2006/relationships/slide" Target="/ppt/slides/slide5.xml" Id="Refc453c498f24e4f" /><Relationship Type="http://schemas.openxmlformats.org/officeDocument/2006/relationships/slide" Target="/ppt/slides/slide6.xml" Id="R3df9f33fc32945b2" /><Relationship Type="http://schemas.openxmlformats.org/officeDocument/2006/relationships/slide" Target="/ppt/slides/slide7.xml" Id="R67e59a919d23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f0312a5e2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dd606d2af40e4" /><Relationship Type="http://schemas.openxmlformats.org/officeDocument/2006/relationships/theme" Target="/ppt/slideMasters/theme/theme1.xml" Id="R85416895b98f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fdd606d2af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338fb04b64b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d9e1dc3e1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566bd61f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0069337e544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72ebeac0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6636e9030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c40f0da124b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CONSULTING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539 966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CONSULT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Dahls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930 780 057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 CONSULTING AS</a:t>
            </a:r>
          </a:p>
        </p:txBody>
      </p:sp>
    </p:spTree>
  </p:cSld>
  <p:clrMapOvr>
    <a:masterClrMapping xmlns:a="http://schemas.openxmlformats.org/drawingml/2006/main"/>
  </p:clrMapOvr>
</p:sld>
</file>