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7876d0b82440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a2aa2706904bdc"/>
  </p:sldMasterIdLst>
  <p:sldIdLst>
    <p:sldId xmlns:r="http://schemas.openxmlformats.org/officeDocument/2006/relationships" id="256" r:id="R4623c2dcccd5437e"/>
    <p:sldId xmlns:r="http://schemas.openxmlformats.org/officeDocument/2006/relationships" id="257" r:id="Ra6388f8c22324cba"/>
    <p:sldId xmlns:r="http://schemas.openxmlformats.org/officeDocument/2006/relationships" id="258" r:id="R799ffcfd789b4da2"/>
    <p:sldId xmlns:r="http://schemas.openxmlformats.org/officeDocument/2006/relationships" id="259" r:id="Rc8e9fd9d46e84253"/>
    <p:sldId xmlns:r="http://schemas.openxmlformats.org/officeDocument/2006/relationships" id="260" r:id="R7c45b954a62f4bc5"/>
    <p:sldId xmlns:r="http://schemas.openxmlformats.org/officeDocument/2006/relationships" id="261" r:id="R0725030d32144d4d"/>
    <p:sldId xmlns:r="http://schemas.openxmlformats.org/officeDocument/2006/relationships" id="262" r:id="R701942c9477b4d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a2aa2706904bdc" /><Relationship Type="http://schemas.openxmlformats.org/officeDocument/2006/relationships/slide" Target="/ppt/slides/slide1.xml" Id="R4623c2dcccd5437e" /><Relationship Type="http://schemas.openxmlformats.org/officeDocument/2006/relationships/slide" Target="/ppt/slides/slide2.xml" Id="Ra6388f8c22324cba" /><Relationship Type="http://schemas.openxmlformats.org/officeDocument/2006/relationships/slide" Target="/ppt/slides/slide3.xml" Id="R799ffcfd789b4da2" /><Relationship Type="http://schemas.openxmlformats.org/officeDocument/2006/relationships/slide" Target="/ppt/slides/slide4.xml" Id="Rc8e9fd9d46e84253" /><Relationship Type="http://schemas.openxmlformats.org/officeDocument/2006/relationships/slide" Target="/ppt/slides/slide5.xml" Id="R7c45b954a62f4bc5" /><Relationship Type="http://schemas.openxmlformats.org/officeDocument/2006/relationships/slide" Target="/ppt/slides/slide6.xml" Id="R0725030d32144d4d" /><Relationship Type="http://schemas.openxmlformats.org/officeDocument/2006/relationships/slide" Target="/ppt/slides/slide7.xml" Id="R701942c9477b4d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bee4b147a940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c73b3e3e64853" /><Relationship Type="http://schemas.openxmlformats.org/officeDocument/2006/relationships/theme" Target="/ppt/slideMasters/theme/theme1.xml" Id="Re7f98076d9f748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0c73b3e3e648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4ecc0986649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2856f913740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12300f11548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c805ae22e4f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af6827e6a42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249657d3547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cd37f342046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STRAEN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STRAEN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STRAEN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STRAEN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STRAEN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STRAEN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−14 887 548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897 867 052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5 330 277 985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5 484 823 341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STRAEN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MARYLEBONE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MENNE HOLDING 1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MOREDUN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STRAEN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930 786 659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STRAEN</a:t>
            </a:r>
          </a:p>
        </p:txBody>
      </p:sp>
    </p:spTree>
  </p:cSld>
  <p:clrMapOvr>
    <a:masterClrMapping xmlns:a="http://schemas.openxmlformats.org/drawingml/2006/main"/>
  </p:clrMapOvr>
</p:sld>
</file>