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17d6169da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39c46412048f6"/>
  </p:sldMasterIdLst>
  <p:sldIdLst>
    <p:sldId xmlns:r="http://schemas.openxmlformats.org/officeDocument/2006/relationships" id="256" r:id="R8ade42564a914885"/>
    <p:sldId xmlns:r="http://schemas.openxmlformats.org/officeDocument/2006/relationships" id="257" r:id="Rf95874d5a3584326"/>
    <p:sldId xmlns:r="http://schemas.openxmlformats.org/officeDocument/2006/relationships" id="258" r:id="Rd6b65882479346f8"/>
    <p:sldId xmlns:r="http://schemas.openxmlformats.org/officeDocument/2006/relationships" id="259" r:id="Rf272611ba2124783"/>
    <p:sldId xmlns:r="http://schemas.openxmlformats.org/officeDocument/2006/relationships" id="260" r:id="Rcef4ec525d0e471e"/>
    <p:sldId xmlns:r="http://schemas.openxmlformats.org/officeDocument/2006/relationships" id="261" r:id="R4653051fd12a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39c46412048f6" /><Relationship Type="http://schemas.openxmlformats.org/officeDocument/2006/relationships/slide" Target="/ppt/slides/slide1.xml" Id="R8ade42564a914885" /><Relationship Type="http://schemas.openxmlformats.org/officeDocument/2006/relationships/slide" Target="/ppt/slides/slide2.xml" Id="Rf95874d5a3584326" /><Relationship Type="http://schemas.openxmlformats.org/officeDocument/2006/relationships/slide" Target="/ppt/slides/slide3.xml" Id="Rd6b65882479346f8" /><Relationship Type="http://schemas.openxmlformats.org/officeDocument/2006/relationships/slide" Target="/ppt/slides/slide4.xml" Id="Rf272611ba2124783" /><Relationship Type="http://schemas.openxmlformats.org/officeDocument/2006/relationships/slide" Target="/ppt/slides/slide5.xml" Id="Rcef4ec525d0e471e" /><Relationship Type="http://schemas.openxmlformats.org/officeDocument/2006/relationships/slide" Target="/ppt/slides/slide6.xml" Id="R4653051fd12a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6dd2017ad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ba6d364e84ea1" /><Relationship Type="http://schemas.openxmlformats.org/officeDocument/2006/relationships/theme" Target="/ppt/slideMasters/theme/theme1.xml" Id="Rab92e902d023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ba6d364e8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1290c56f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d390521e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4ca9ee414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ba92ae49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5c6fff81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87af98750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