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55c829431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28f4c60a244a3"/>
  </p:sldMasterIdLst>
  <p:sldIdLst>
    <p:sldId xmlns:r="http://schemas.openxmlformats.org/officeDocument/2006/relationships" id="256" r:id="R14f0a76ce9924b62"/>
    <p:sldId xmlns:r="http://schemas.openxmlformats.org/officeDocument/2006/relationships" id="257" r:id="R67a2fe3211064a50"/>
    <p:sldId xmlns:r="http://schemas.openxmlformats.org/officeDocument/2006/relationships" id="258" r:id="R9bddfa8c1c634f6c"/>
    <p:sldId xmlns:r="http://schemas.openxmlformats.org/officeDocument/2006/relationships" id="259" r:id="Rd55b0e9146574dea"/>
    <p:sldId xmlns:r="http://schemas.openxmlformats.org/officeDocument/2006/relationships" id="260" r:id="Rb065904765894133"/>
    <p:sldId xmlns:r="http://schemas.openxmlformats.org/officeDocument/2006/relationships" id="261" r:id="R268b219005b5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28f4c60a244a3" /><Relationship Type="http://schemas.openxmlformats.org/officeDocument/2006/relationships/slide" Target="/ppt/slides/slide1.xml" Id="R14f0a76ce9924b62" /><Relationship Type="http://schemas.openxmlformats.org/officeDocument/2006/relationships/slide" Target="/ppt/slides/slide2.xml" Id="R67a2fe3211064a50" /><Relationship Type="http://schemas.openxmlformats.org/officeDocument/2006/relationships/slide" Target="/ppt/slides/slide3.xml" Id="R9bddfa8c1c634f6c" /><Relationship Type="http://schemas.openxmlformats.org/officeDocument/2006/relationships/slide" Target="/ppt/slides/slide4.xml" Id="Rd55b0e9146574dea" /><Relationship Type="http://schemas.openxmlformats.org/officeDocument/2006/relationships/slide" Target="/ppt/slides/slide5.xml" Id="Rb065904765894133" /><Relationship Type="http://schemas.openxmlformats.org/officeDocument/2006/relationships/slide" Target="/ppt/slides/slide6.xml" Id="R268b219005b5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a8926683f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9a5e612746ee" /><Relationship Type="http://schemas.openxmlformats.org/officeDocument/2006/relationships/theme" Target="/ppt/slideMasters/theme/theme1.xml" Id="R96d46e180da9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89a5e6127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6481c4ff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c352299c4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6717b875c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6aec57133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aab4b0c0f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8a599731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 SEBS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SEBS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10 727 397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−2 943 711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−3 051 221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2 073 168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Rises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18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stjordal@roft.no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930 795 860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