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0ae5bb54d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8c70c5534848c0"/>
  </p:sldMasterIdLst>
  <p:sldIdLst>
    <p:sldId xmlns:r="http://schemas.openxmlformats.org/officeDocument/2006/relationships" id="256" r:id="Rcfb0cd45e58a45ae"/>
    <p:sldId xmlns:r="http://schemas.openxmlformats.org/officeDocument/2006/relationships" id="257" r:id="R25777a6b4ca7400d"/>
    <p:sldId xmlns:r="http://schemas.openxmlformats.org/officeDocument/2006/relationships" id="258" r:id="Reeaefd2c943f4214"/>
    <p:sldId xmlns:r="http://schemas.openxmlformats.org/officeDocument/2006/relationships" id="259" r:id="Ra5e14493a63e4a7f"/>
    <p:sldId xmlns:r="http://schemas.openxmlformats.org/officeDocument/2006/relationships" id="260" r:id="R3d971c50bed64d65"/>
    <p:sldId xmlns:r="http://schemas.openxmlformats.org/officeDocument/2006/relationships" id="261" r:id="R97b9801e059247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c70c5534848c0" /><Relationship Type="http://schemas.openxmlformats.org/officeDocument/2006/relationships/slide" Target="/ppt/slides/slide1.xml" Id="Rcfb0cd45e58a45ae" /><Relationship Type="http://schemas.openxmlformats.org/officeDocument/2006/relationships/slide" Target="/ppt/slides/slide2.xml" Id="R25777a6b4ca7400d" /><Relationship Type="http://schemas.openxmlformats.org/officeDocument/2006/relationships/slide" Target="/ppt/slides/slide3.xml" Id="Reeaefd2c943f4214" /><Relationship Type="http://schemas.openxmlformats.org/officeDocument/2006/relationships/slide" Target="/ppt/slides/slide4.xml" Id="Ra5e14493a63e4a7f" /><Relationship Type="http://schemas.openxmlformats.org/officeDocument/2006/relationships/slide" Target="/ppt/slides/slide5.xml" Id="R3d971c50bed64d65" /><Relationship Type="http://schemas.openxmlformats.org/officeDocument/2006/relationships/slide" Target="/ppt/slides/slide6.xml" Id="R97b9801e059247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782db2b2e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8726bee384d00" /><Relationship Type="http://schemas.openxmlformats.org/officeDocument/2006/relationships/theme" Target="/ppt/slideMasters/theme/theme1.xml" Id="R2ac8430677d742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c8726bee384d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0501086ef43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6b994cf3e42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9eef25a57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426a9450f4f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902628d4e46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98b5da19748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BELIS DESIGN OG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BELIS DESIGN OG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BELIS DESIGN OG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BELIS DESIGN OG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BELIS DESIGN OG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BELIS DESIGN OG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930 797 472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BELIS DESIGN OG ENTREPRENØR AS</a:t>
            </a:r>
          </a:p>
        </p:txBody>
      </p:sp>
    </p:spTree>
  </p:cSld>
  <p:clrMapOvr>
    <a:masterClrMapping xmlns:a="http://schemas.openxmlformats.org/drawingml/2006/main"/>
  </p:clrMapOvr>
</p:sld>
</file>