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78293ad6c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30a9fe0124605"/>
  </p:sldMasterIdLst>
  <p:sldIdLst>
    <p:sldId xmlns:r="http://schemas.openxmlformats.org/officeDocument/2006/relationships" id="256" r:id="R8a70e71d9e8c497f"/>
    <p:sldId xmlns:r="http://schemas.openxmlformats.org/officeDocument/2006/relationships" id="257" r:id="R4d2c55b2e6104ea0"/>
    <p:sldId xmlns:r="http://schemas.openxmlformats.org/officeDocument/2006/relationships" id="258" r:id="R855575fbdb1446f1"/>
    <p:sldId xmlns:r="http://schemas.openxmlformats.org/officeDocument/2006/relationships" id="259" r:id="Rf21c975f02dd432e"/>
    <p:sldId xmlns:r="http://schemas.openxmlformats.org/officeDocument/2006/relationships" id="260" r:id="R3f4fafec868749eb"/>
    <p:sldId xmlns:r="http://schemas.openxmlformats.org/officeDocument/2006/relationships" id="261" r:id="R5c1b8a12da38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30a9fe0124605" /><Relationship Type="http://schemas.openxmlformats.org/officeDocument/2006/relationships/slide" Target="/ppt/slides/slide1.xml" Id="R8a70e71d9e8c497f" /><Relationship Type="http://schemas.openxmlformats.org/officeDocument/2006/relationships/slide" Target="/ppt/slides/slide2.xml" Id="R4d2c55b2e6104ea0" /><Relationship Type="http://schemas.openxmlformats.org/officeDocument/2006/relationships/slide" Target="/ppt/slides/slide3.xml" Id="R855575fbdb1446f1" /><Relationship Type="http://schemas.openxmlformats.org/officeDocument/2006/relationships/slide" Target="/ppt/slides/slide4.xml" Id="Rf21c975f02dd432e" /><Relationship Type="http://schemas.openxmlformats.org/officeDocument/2006/relationships/slide" Target="/ppt/slides/slide5.xml" Id="R3f4fafec868749eb" /><Relationship Type="http://schemas.openxmlformats.org/officeDocument/2006/relationships/slide" Target="/ppt/slides/slide6.xml" Id="R5c1b8a12da38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f884bb460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24e8bb584727" /><Relationship Type="http://schemas.openxmlformats.org/officeDocument/2006/relationships/theme" Target="/ppt/slideMasters/theme/theme1.xml" Id="R5a54bc025a74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b24e8bb58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bdb7fcc9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1966d211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efa4e2ac6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37ec1e525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ef0cf1c04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9b38f033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BELIS DESIGN OG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BELIS DESIGN OG ENTREPRENØR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930 797 472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BELIS DESIGN OG ENTREPRENØR AS</a:t>
            </a:r>
          </a:p>
        </p:txBody>
      </p:sp>
    </p:spTree>
  </p:cSld>
  <p:clrMapOvr>
    <a:masterClrMapping xmlns:a="http://schemas.openxmlformats.org/drawingml/2006/main"/>
  </p:clrMapOvr>
</p:sld>
</file>