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3af7a3f9c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9d3f77bd6424d"/>
  </p:sldMasterIdLst>
  <p:sldIdLst>
    <p:sldId xmlns:r="http://schemas.openxmlformats.org/officeDocument/2006/relationships" id="256" r:id="R704cc50293a94663"/>
    <p:sldId xmlns:r="http://schemas.openxmlformats.org/officeDocument/2006/relationships" id="257" r:id="R832e06e93cbd488d"/>
    <p:sldId xmlns:r="http://schemas.openxmlformats.org/officeDocument/2006/relationships" id="258" r:id="Re741945ca29b4a1a"/>
    <p:sldId xmlns:r="http://schemas.openxmlformats.org/officeDocument/2006/relationships" id="259" r:id="R072531447c4c4392"/>
    <p:sldId xmlns:r="http://schemas.openxmlformats.org/officeDocument/2006/relationships" id="260" r:id="Rb902fbdea23f4c8d"/>
    <p:sldId xmlns:r="http://schemas.openxmlformats.org/officeDocument/2006/relationships" id="261" r:id="R57aba783b4924ac8"/>
    <p:sldId xmlns:r="http://schemas.openxmlformats.org/officeDocument/2006/relationships" id="262" r:id="R25ebd1b42dce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9d3f77bd6424d" /><Relationship Type="http://schemas.openxmlformats.org/officeDocument/2006/relationships/slide" Target="/ppt/slides/slide1.xml" Id="R704cc50293a94663" /><Relationship Type="http://schemas.openxmlformats.org/officeDocument/2006/relationships/slide" Target="/ppt/slides/slide2.xml" Id="R832e06e93cbd488d" /><Relationship Type="http://schemas.openxmlformats.org/officeDocument/2006/relationships/slide" Target="/ppt/slides/slide3.xml" Id="Re741945ca29b4a1a" /><Relationship Type="http://schemas.openxmlformats.org/officeDocument/2006/relationships/slide" Target="/ppt/slides/slide4.xml" Id="R072531447c4c4392" /><Relationship Type="http://schemas.openxmlformats.org/officeDocument/2006/relationships/slide" Target="/ppt/slides/slide5.xml" Id="Rb902fbdea23f4c8d" /><Relationship Type="http://schemas.openxmlformats.org/officeDocument/2006/relationships/slide" Target="/ppt/slides/slide6.xml" Id="R57aba783b4924ac8" /><Relationship Type="http://schemas.openxmlformats.org/officeDocument/2006/relationships/slide" Target="/ppt/slides/slide7.xml" Id="R25ebd1b42dce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1e07a64d8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b7303a064a4f" /><Relationship Type="http://schemas.openxmlformats.org/officeDocument/2006/relationships/theme" Target="/ppt/slideMasters/theme/theme1.xml" Id="Rd8a09303c503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9b7303a06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9cd5a886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967d6b04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700a71de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228480ba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1de1146e7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6b69b2dd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8ebeb339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 &amp; BAARDSEN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 &amp; BAARDSEN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BAARDSEN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ASKE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930 801 771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 &amp; BAARDSEN HOLDING AS</a:t>
            </a:r>
          </a:p>
        </p:txBody>
      </p:sp>
    </p:spTree>
  </p:cSld>
  <p:clrMapOvr>
    <a:masterClrMapping xmlns:a="http://schemas.openxmlformats.org/drawingml/2006/main"/>
  </p:clrMapOvr>
</p:sld>
</file>