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61b8a6ac9b4d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5b07fbf4bd474a"/>
  </p:sldMasterIdLst>
  <p:sldIdLst>
    <p:sldId xmlns:r="http://schemas.openxmlformats.org/officeDocument/2006/relationships" id="256" r:id="Rcc0dc2f498ba47a2"/>
    <p:sldId xmlns:r="http://schemas.openxmlformats.org/officeDocument/2006/relationships" id="257" r:id="Rd1751a9dcb83409b"/>
    <p:sldId xmlns:r="http://schemas.openxmlformats.org/officeDocument/2006/relationships" id="258" r:id="R864e655cd78541e3"/>
    <p:sldId xmlns:r="http://schemas.openxmlformats.org/officeDocument/2006/relationships" id="259" r:id="Ra5f9472a3d2746fb"/>
    <p:sldId xmlns:r="http://schemas.openxmlformats.org/officeDocument/2006/relationships" id="260" r:id="R855ba161dad847cd"/>
    <p:sldId xmlns:r="http://schemas.openxmlformats.org/officeDocument/2006/relationships" id="261" r:id="R73ae6159b5274f6e"/>
    <p:sldId xmlns:r="http://schemas.openxmlformats.org/officeDocument/2006/relationships" id="262" r:id="R607141b6c7c948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b07fbf4bd474a" /><Relationship Type="http://schemas.openxmlformats.org/officeDocument/2006/relationships/slide" Target="/ppt/slides/slide1.xml" Id="Rcc0dc2f498ba47a2" /><Relationship Type="http://schemas.openxmlformats.org/officeDocument/2006/relationships/slide" Target="/ppt/slides/slide2.xml" Id="Rd1751a9dcb83409b" /><Relationship Type="http://schemas.openxmlformats.org/officeDocument/2006/relationships/slide" Target="/ppt/slides/slide3.xml" Id="R864e655cd78541e3" /><Relationship Type="http://schemas.openxmlformats.org/officeDocument/2006/relationships/slide" Target="/ppt/slides/slide4.xml" Id="Ra5f9472a3d2746fb" /><Relationship Type="http://schemas.openxmlformats.org/officeDocument/2006/relationships/slide" Target="/ppt/slides/slide5.xml" Id="R855ba161dad847cd" /><Relationship Type="http://schemas.openxmlformats.org/officeDocument/2006/relationships/slide" Target="/ppt/slides/slide6.xml" Id="R73ae6159b5274f6e" /><Relationship Type="http://schemas.openxmlformats.org/officeDocument/2006/relationships/slide" Target="/ppt/slides/slide7.xml" Id="R607141b6c7c948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b1447b0114e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153a5ad4f426d" /><Relationship Type="http://schemas.openxmlformats.org/officeDocument/2006/relationships/theme" Target="/ppt/slideMasters/theme/theme1.xml" Id="Rb2e2b6f6195049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6153a5ad4f42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555cea44e4a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a74f18c1a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86c9d995f4d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f0721cd3d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5e8a77baf4c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8887629bb4f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4c54119d942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PROFECTUM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PROFECTUM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512 805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516 332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HIERONYMUS IHLEN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930 805 947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PROFECTUM AS</a:t>
            </a:r>
          </a:p>
        </p:txBody>
      </p:sp>
    </p:spTree>
  </p:cSld>
  <p:clrMapOvr>
    <a:masterClrMapping xmlns:a="http://schemas.openxmlformats.org/drawingml/2006/main"/>
  </p:clrMapOvr>
</p:sld>
</file>