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1b41ec22f840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c8431885b84ae5"/>
  </p:sldMasterIdLst>
  <p:sldIdLst>
    <p:sldId xmlns:r="http://schemas.openxmlformats.org/officeDocument/2006/relationships" id="256" r:id="R87d2825cfc0941ce"/>
    <p:sldId xmlns:r="http://schemas.openxmlformats.org/officeDocument/2006/relationships" id="257" r:id="R2151a29d25aa4ea5"/>
    <p:sldId xmlns:r="http://schemas.openxmlformats.org/officeDocument/2006/relationships" id="258" r:id="R9e058e26bbde43a0"/>
    <p:sldId xmlns:r="http://schemas.openxmlformats.org/officeDocument/2006/relationships" id="259" r:id="Re693c4fa7dd84f21"/>
    <p:sldId xmlns:r="http://schemas.openxmlformats.org/officeDocument/2006/relationships" id="260" r:id="Rf8a658bd1e244478"/>
    <p:sldId xmlns:r="http://schemas.openxmlformats.org/officeDocument/2006/relationships" id="261" r:id="R17dc0bd01d7342f9"/>
    <p:sldId xmlns:r="http://schemas.openxmlformats.org/officeDocument/2006/relationships" id="262" r:id="Rf1c3731cf2f94b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c8431885b84ae5" /><Relationship Type="http://schemas.openxmlformats.org/officeDocument/2006/relationships/slide" Target="/ppt/slides/slide1.xml" Id="R87d2825cfc0941ce" /><Relationship Type="http://schemas.openxmlformats.org/officeDocument/2006/relationships/slide" Target="/ppt/slides/slide2.xml" Id="R2151a29d25aa4ea5" /><Relationship Type="http://schemas.openxmlformats.org/officeDocument/2006/relationships/slide" Target="/ppt/slides/slide3.xml" Id="R9e058e26bbde43a0" /><Relationship Type="http://schemas.openxmlformats.org/officeDocument/2006/relationships/slide" Target="/ppt/slides/slide4.xml" Id="Re693c4fa7dd84f21" /><Relationship Type="http://schemas.openxmlformats.org/officeDocument/2006/relationships/slide" Target="/ppt/slides/slide5.xml" Id="Rf8a658bd1e244478" /><Relationship Type="http://schemas.openxmlformats.org/officeDocument/2006/relationships/slide" Target="/ppt/slides/slide6.xml" Id="R17dc0bd01d7342f9" /><Relationship Type="http://schemas.openxmlformats.org/officeDocument/2006/relationships/slide" Target="/ppt/slides/slide7.xml" Id="Rf1c3731cf2f94b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391d378e3845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3ca4e7e4a4973" /><Relationship Type="http://schemas.openxmlformats.org/officeDocument/2006/relationships/theme" Target="/ppt/slideMasters/theme/theme1.xml" Id="R5c1e8910f5e540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a3ca4e7e4a49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bb6cc700243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501dbc0e24a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8983bff4e47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8e70be5bc47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dc954def941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f7458f5eb4c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7f7f37f8641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HCI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HCI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510 733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514 221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IHLEN CHRISTOPHER WILLIAM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930 805 963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HCI AS</a:t>
            </a:r>
          </a:p>
        </p:txBody>
      </p:sp>
    </p:spTree>
  </p:cSld>
  <p:clrMapOvr>
    <a:masterClrMapping xmlns:a="http://schemas.openxmlformats.org/drawingml/2006/main"/>
  </p:clrMapOvr>
</p:sld>
</file>