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48e44bc31954e0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23e12d194544bfb"/>
  </p:sldMasterIdLst>
  <p:sldIdLst>
    <p:sldId xmlns:r="http://schemas.openxmlformats.org/officeDocument/2006/relationships" id="256" r:id="Rc24edddf3aab4abe"/>
    <p:sldId xmlns:r="http://schemas.openxmlformats.org/officeDocument/2006/relationships" id="257" r:id="R888eca669cf7458b"/>
    <p:sldId xmlns:r="http://schemas.openxmlformats.org/officeDocument/2006/relationships" id="258" r:id="Rc802aa7873514aed"/>
    <p:sldId xmlns:r="http://schemas.openxmlformats.org/officeDocument/2006/relationships" id="259" r:id="R3ebe1dda2b8b44d0"/>
    <p:sldId xmlns:r="http://schemas.openxmlformats.org/officeDocument/2006/relationships" id="260" r:id="Rcc582218095a4c5a"/>
    <p:sldId xmlns:r="http://schemas.openxmlformats.org/officeDocument/2006/relationships" id="261" r:id="R75c341249d19461f"/>
    <p:sldId xmlns:r="http://schemas.openxmlformats.org/officeDocument/2006/relationships" id="262" r:id="Rdeaf2187a7ac401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3e12d194544bfb" /><Relationship Type="http://schemas.openxmlformats.org/officeDocument/2006/relationships/slide" Target="/ppt/slides/slide1.xml" Id="Rc24edddf3aab4abe" /><Relationship Type="http://schemas.openxmlformats.org/officeDocument/2006/relationships/slide" Target="/ppt/slides/slide2.xml" Id="R888eca669cf7458b" /><Relationship Type="http://schemas.openxmlformats.org/officeDocument/2006/relationships/slide" Target="/ppt/slides/slide3.xml" Id="Rc802aa7873514aed" /><Relationship Type="http://schemas.openxmlformats.org/officeDocument/2006/relationships/slide" Target="/ppt/slides/slide4.xml" Id="R3ebe1dda2b8b44d0" /><Relationship Type="http://schemas.openxmlformats.org/officeDocument/2006/relationships/slide" Target="/ppt/slides/slide5.xml" Id="Rcc582218095a4c5a" /><Relationship Type="http://schemas.openxmlformats.org/officeDocument/2006/relationships/slide" Target="/ppt/slides/slide6.xml" Id="R75c341249d19461f" /><Relationship Type="http://schemas.openxmlformats.org/officeDocument/2006/relationships/slide" Target="/ppt/slides/slide7.xml" Id="Rdeaf2187a7ac401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8816120144e4f3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ba3936c4d34860" /><Relationship Type="http://schemas.openxmlformats.org/officeDocument/2006/relationships/theme" Target="/ppt/slideMasters/theme/theme1.xml" Id="R7d421721b7f74608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5ba3936c4d3486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ec9dcac547425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2d7c16835644b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ff7279b496487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0bd23c898c428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03f479b2964ab1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d36c4c0d52548c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5984326e844f2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HITHA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HITHA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HITHA INVEST AS ble etablert [år] og holder til i Geithus.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HITHA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HITHA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HITHA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4 589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29 528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99 615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HITHA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HILDE THALERUD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HITHA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Geithusveien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3360 Geithus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930 822 299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HITHA INVEST AS</a:t>
            </a:r>
          </a:p>
        </p:txBody>
      </p:sp>
    </p:spTree>
  </p:cSld>
  <p:clrMapOvr>
    <a:masterClrMapping xmlns:a="http://schemas.openxmlformats.org/drawingml/2006/main"/>
  </p:clrMapOvr>
</p:sld>
</file>