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c8bbeef00a4a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95ad18fdd94211"/>
  </p:sldMasterIdLst>
  <p:sldIdLst>
    <p:sldId xmlns:r="http://schemas.openxmlformats.org/officeDocument/2006/relationships" id="256" r:id="R19877733cac24a4f"/>
    <p:sldId xmlns:r="http://schemas.openxmlformats.org/officeDocument/2006/relationships" id="257" r:id="R9b02ee487a8a4469"/>
    <p:sldId xmlns:r="http://schemas.openxmlformats.org/officeDocument/2006/relationships" id="258" r:id="R2b25a9a2a16b4fe4"/>
    <p:sldId xmlns:r="http://schemas.openxmlformats.org/officeDocument/2006/relationships" id="259" r:id="R54aabaf1a8ba4f36"/>
    <p:sldId xmlns:r="http://schemas.openxmlformats.org/officeDocument/2006/relationships" id="260" r:id="R1079f879fe7e41d5"/>
    <p:sldId xmlns:r="http://schemas.openxmlformats.org/officeDocument/2006/relationships" id="261" r:id="R788e9d0ce78b472a"/>
    <p:sldId xmlns:r="http://schemas.openxmlformats.org/officeDocument/2006/relationships" id="262" r:id="Rc43e6e179b5e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5ad18fdd94211" /><Relationship Type="http://schemas.openxmlformats.org/officeDocument/2006/relationships/slide" Target="/ppt/slides/slide1.xml" Id="R19877733cac24a4f" /><Relationship Type="http://schemas.openxmlformats.org/officeDocument/2006/relationships/slide" Target="/ppt/slides/slide2.xml" Id="R9b02ee487a8a4469" /><Relationship Type="http://schemas.openxmlformats.org/officeDocument/2006/relationships/slide" Target="/ppt/slides/slide3.xml" Id="R2b25a9a2a16b4fe4" /><Relationship Type="http://schemas.openxmlformats.org/officeDocument/2006/relationships/slide" Target="/ppt/slides/slide4.xml" Id="R54aabaf1a8ba4f36" /><Relationship Type="http://schemas.openxmlformats.org/officeDocument/2006/relationships/slide" Target="/ppt/slides/slide5.xml" Id="R1079f879fe7e41d5" /><Relationship Type="http://schemas.openxmlformats.org/officeDocument/2006/relationships/slide" Target="/ppt/slides/slide6.xml" Id="R788e9d0ce78b472a" /><Relationship Type="http://schemas.openxmlformats.org/officeDocument/2006/relationships/slide" Target="/ppt/slides/slide7.xml" Id="Rc43e6e179b5e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72903d66f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d54387244eef" /><Relationship Type="http://schemas.openxmlformats.org/officeDocument/2006/relationships/theme" Target="/ppt/slideMasters/theme/theme1.xml" Id="R173d26d5ff924e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73d5438724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fbf4ed91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826d2c1f46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ef11b30c1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a0c56718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af81c896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daa9d865d40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86b71a407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35 461 766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35 535 276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ROSSNES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930 824 798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