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6a7e257d1d4c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d1afb6140f4dc4"/>
  </p:sldMasterIdLst>
  <p:sldIdLst>
    <p:sldId xmlns:r="http://schemas.openxmlformats.org/officeDocument/2006/relationships" id="256" r:id="R69a6edc275894223"/>
    <p:sldId xmlns:r="http://schemas.openxmlformats.org/officeDocument/2006/relationships" id="257" r:id="R7e0bce4472c74caf"/>
    <p:sldId xmlns:r="http://schemas.openxmlformats.org/officeDocument/2006/relationships" id="258" r:id="R52e0128d65bc4309"/>
    <p:sldId xmlns:r="http://schemas.openxmlformats.org/officeDocument/2006/relationships" id="259" r:id="R56c3ea86bb5b4c56"/>
    <p:sldId xmlns:r="http://schemas.openxmlformats.org/officeDocument/2006/relationships" id="260" r:id="R93290b3bd82b42a9"/>
    <p:sldId xmlns:r="http://schemas.openxmlformats.org/officeDocument/2006/relationships" id="261" r:id="R943a30d8ad1049c0"/>
    <p:sldId xmlns:r="http://schemas.openxmlformats.org/officeDocument/2006/relationships" id="262" r:id="Rdabeb86760ad4f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d1afb6140f4dc4" /><Relationship Type="http://schemas.openxmlformats.org/officeDocument/2006/relationships/slide" Target="/ppt/slides/slide1.xml" Id="R69a6edc275894223" /><Relationship Type="http://schemas.openxmlformats.org/officeDocument/2006/relationships/slide" Target="/ppt/slides/slide2.xml" Id="R7e0bce4472c74caf" /><Relationship Type="http://schemas.openxmlformats.org/officeDocument/2006/relationships/slide" Target="/ppt/slides/slide3.xml" Id="R52e0128d65bc4309" /><Relationship Type="http://schemas.openxmlformats.org/officeDocument/2006/relationships/slide" Target="/ppt/slides/slide4.xml" Id="R56c3ea86bb5b4c56" /><Relationship Type="http://schemas.openxmlformats.org/officeDocument/2006/relationships/slide" Target="/ppt/slides/slide5.xml" Id="R93290b3bd82b42a9" /><Relationship Type="http://schemas.openxmlformats.org/officeDocument/2006/relationships/slide" Target="/ppt/slides/slide6.xml" Id="R943a30d8ad1049c0" /><Relationship Type="http://schemas.openxmlformats.org/officeDocument/2006/relationships/slide" Target="/ppt/slides/slide7.xml" Id="Rdabeb86760ad4f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7ff5e223741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7c59552724891" /><Relationship Type="http://schemas.openxmlformats.org/officeDocument/2006/relationships/theme" Target="/ppt/slideMasters/theme/theme1.xml" Id="R494f4f9ada4545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17c595527248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636b93ed449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207c0366b45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d894f17134a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5f73c1bf24d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c51cb3e224a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661a0b5d64f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634ec7d6749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CALK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791 655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2 704 079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2 715 960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Holbergs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930 829 285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CALK HOLDING AS</a:t>
            </a:r>
          </a:p>
        </p:txBody>
      </p:sp>
    </p:spTree>
  </p:cSld>
  <p:clrMapOvr>
    <a:masterClrMapping xmlns:a="http://schemas.openxmlformats.org/drawingml/2006/main"/>
  </p:clrMapOvr>
</p:sld>
</file>