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a174826544a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29b25d3e84562"/>
  </p:sldMasterIdLst>
  <p:sldIdLst>
    <p:sldId xmlns:r="http://schemas.openxmlformats.org/officeDocument/2006/relationships" id="256" r:id="Ra2087b7aff8f4141"/>
    <p:sldId xmlns:r="http://schemas.openxmlformats.org/officeDocument/2006/relationships" id="257" r:id="Rb2e76e4622324913"/>
    <p:sldId xmlns:r="http://schemas.openxmlformats.org/officeDocument/2006/relationships" id="258" r:id="Ra5d77783697f465e"/>
    <p:sldId xmlns:r="http://schemas.openxmlformats.org/officeDocument/2006/relationships" id="259" r:id="Rcc7aeb32042146c2"/>
    <p:sldId xmlns:r="http://schemas.openxmlformats.org/officeDocument/2006/relationships" id="260" r:id="Rd523afceec124e32"/>
    <p:sldId xmlns:r="http://schemas.openxmlformats.org/officeDocument/2006/relationships" id="261" r:id="Rb82a5c6842f84f03"/>
    <p:sldId xmlns:r="http://schemas.openxmlformats.org/officeDocument/2006/relationships" id="262" r:id="R38de923d1bd9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29b25d3e84562" /><Relationship Type="http://schemas.openxmlformats.org/officeDocument/2006/relationships/slide" Target="/ppt/slides/slide1.xml" Id="Ra2087b7aff8f4141" /><Relationship Type="http://schemas.openxmlformats.org/officeDocument/2006/relationships/slide" Target="/ppt/slides/slide2.xml" Id="Rb2e76e4622324913" /><Relationship Type="http://schemas.openxmlformats.org/officeDocument/2006/relationships/slide" Target="/ppt/slides/slide3.xml" Id="Ra5d77783697f465e" /><Relationship Type="http://schemas.openxmlformats.org/officeDocument/2006/relationships/slide" Target="/ppt/slides/slide4.xml" Id="Rcc7aeb32042146c2" /><Relationship Type="http://schemas.openxmlformats.org/officeDocument/2006/relationships/slide" Target="/ppt/slides/slide5.xml" Id="Rd523afceec124e32" /><Relationship Type="http://schemas.openxmlformats.org/officeDocument/2006/relationships/slide" Target="/ppt/slides/slide6.xml" Id="Rb82a5c6842f84f03" /><Relationship Type="http://schemas.openxmlformats.org/officeDocument/2006/relationships/slide" Target="/ppt/slides/slide7.xml" Id="R38de923d1bd9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e2bee4b72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664954fa4637" /><Relationship Type="http://schemas.openxmlformats.org/officeDocument/2006/relationships/theme" Target="/ppt/slideMasters/theme/theme1.xml" Id="Rdabf10e18d2b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7664954fa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79d12aa38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ba91e021a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ca605c64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b5eb8ad4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9366fb612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45251056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9d681ce0b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SOLIDWEB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SOLIDWEB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SOLIDWEB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SOLIDWEB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SOLIDWEB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SOLIDWEB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3 672 644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SOLIDWEB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WEMARKETING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SOLIDWEB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Nystuveien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930 830 178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SOLIDWEB AS</a:t>
            </a:r>
          </a:p>
        </p:txBody>
      </p:sp>
    </p:spTree>
  </p:cSld>
  <p:clrMapOvr>
    <a:masterClrMapping xmlns:a="http://schemas.openxmlformats.org/drawingml/2006/main"/>
  </p:clrMapOvr>
</p:sld>
</file>