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b797c8095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b25614d51946a4"/>
  </p:sldMasterIdLst>
  <p:sldIdLst>
    <p:sldId xmlns:r="http://schemas.openxmlformats.org/officeDocument/2006/relationships" id="256" r:id="R27ef2e7f89024b82"/>
    <p:sldId xmlns:r="http://schemas.openxmlformats.org/officeDocument/2006/relationships" id="257" r:id="R57cbf90275fe4c3b"/>
    <p:sldId xmlns:r="http://schemas.openxmlformats.org/officeDocument/2006/relationships" id="258" r:id="R9ede9f6fdf124fa2"/>
    <p:sldId xmlns:r="http://schemas.openxmlformats.org/officeDocument/2006/relationships" id="259" r:id="R9448995738b24785"/>
    <p:sldId xmlns:r="http://schemas.openxmlformats.org/officeDocument/2006/relationships" id="260" r:id="R355774169fa442c2"/>
    <p:sldId xmlns:r="http://schemas.openxmlformats.org/officeDocument/2006/relationships" id="261" r:id="R38b331608d6f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b25614d51946a4" /><Relationship Type="http://schemas.openxmlformats.org/officeDocument/2006/relationships/slide" Target="/ppt/slides/slide1.xml" Id="R27ef2e7f89024b82" /><Relationship Type="http://schemas.openxmlformats.org/officeDocument/2006/relationships/slide" Target="/ppt/slides/slide2.xml" Id="R57cbf90275fe4c3b" /><Relationship Type="http://schemas.openxmlformats.org/officeDocument/2006/relationships/slide" Target="/ppt/slides/slide3.xml" Id="R9ede9f6fdf124fa2" /><Relationship Type="http://schemas.openxmlformats.org/officeDocument/2006/relationships/slide" Target="/ppt/slides/slide4.xml" Id="R9448995738b24785" /><Relationship Type="http://schemas.openxmlformats.org/officeDocument/2006/relationships/slide" Target="/ppt/slides/slide5.xml" Id="R355774169fa442c2" /><Relationship Type="http://schemas.openxmlformats.org/officeDocument/2006/relationships/slide" Target="/ppt/slides/slide6.xml" Id="R38b331608d6f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4b4e09a7d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11cbfb4b54c3a" /><Relationship Type="http://schemas.openxmlformats.org/officeDocument/2006/relationships/theme" Target="/ppt/slideMasters/theme/theme1.xml" Id="Rd27ce20bd3af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11cbfb4b54c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c90935d474a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892ff74de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7f296ba1448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556c24b98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21607937d44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54376b004c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AUTORENT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ARCTIC AUTORENT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5 897 835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601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www.autorent.no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AUTORENT AS</a:t>
            </a:r>
          </a:p>
        </p:txBody>
      </p:sp>
    </p:spTree>
  </p:cSld>
  <p:clrMapOvr>
    <a:masterClrMapping xmlns:a="http://schemas.openxmlformats.org/drawingml/2006/main"/>
  </p:clrMapOvr>
</p:sld>
</file>