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24847017624c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be469084dc41e8"/>
  </p:sldMasterIdLst>
  <p:sldIdLst>
    <p:sldId xmlns:r="http://schemas.openxmlformats.org/officeDocument/2006/relationships" id="256" r:id="Rc6b084be7b1c4cdf"/>
    <p:sldId xmlns:r="http://schemas.openxmlformats.org/officeDocument/2006/relationships" id="257" r:id="R7cb7cb5976d0442d"/>
    <p:sldId xmlns:r="http://schemas.openxmlformats.org/officeDocument/2006/relationships" id="258" r:id="Rd26f0cd93844438b"/>
    <p:sldId xmlns:r="http://schemas.openxmlformats.org/officeDocument/2006/relationships" id="259" r:id="Re7a54a6628074e60"/>
    <p:sldId xmlns:r="http://schemas.openxmlformats.org/officeDocument/2006/relationships" id="260" r:id="R2a4e03dbe91b47ec"/>
    <p:sldId xmlns:r="http://schemas.openxmlformats.org/officeDocument/2006/relationships" id="261" r:id="Rfedb72df237740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e469084dc41e8" /><Relationship Type="http://schemas.openxmlformats.org/officeDocument/2006/relationships/slide" Target="/ppt/slides/slide1.xml" Id="Rc6b084be7b1c4cdf" /><Relationship Type="http://schemas.openxmlformats.org/officeDocument/2006/relationships/slide" Target="/ppt/slides/slide2.xml" Id="R7cb7cb5976d0442d" /><Relationship Type="http://schemas.openxmlformats.org/officeDocument/2006/relationships/slide" Target="/ppt/slides/slide3.xml" Id="Rd26f0cd93844438b" /><Relationship Type="http://schemas.openxmlformats.org/officeDocument/2006/relationships/slide" Target="/ppt/slides/slide4.xml" Id="Re7a54a6628074e60" /><Relationship Type="http://schemas.openxmlformats.org/officeDocument/2006/relationships/slide" Target="/ppt/slides/slide5.xml" Id="R2a4e03dbe91b47ec" /><Relationship Type="http://schemas.openxmlformats.org/officeDocument/2006/relationships/slide" Target="/ppt/slides/slide6.xml" Id="Rfedb72df237740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9f7ee5e5c44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301a5dfb1456c" /><Relationship Type="http://schemas.openxmlformats.org/officeDocument/2006/relationships/theme" Target="/ppt/slideMasters/theme/theme1.xml" Id="R990555b512fa4e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9301a5dfb145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1c58bec2f40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520d8191140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2d4211e994a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bb489f32e4c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e47ada2f441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05f6843ac4e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HANSEN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HANSEN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HANSEN TRANSPORT AS ble etablert [år] og holder til i Laksvatn.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HANSEN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HANSEN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HANSEN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5 929 387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2 104 841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3 335 458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HANSEN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Selnesveien 1727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9042 Laksvatn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930 833 932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HANSEN TRANSPORT AS</a:t>
            </a:r>
          </a:p>
        </p:txBody>
      </p:sp>
    </p:spTree>
  </p:cSld>
  <p:clrMapOvr>
    <a:masterClrMapping xmlns:a="http://schemas.openxmlformats.org/drawingml/2006/main"/>
  </p:clrMapOvr>
</p:sld>
</file>