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07637fbf285479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73c7e27c46f437d"/>
  </p:sldMasterIdLst>
  <p:sldIdLst>
    <p:sldId xmlns:r="http://schemas.openxmlformats.org/officeDocument/2006/relationships" id="256" r:id="Rf80beb38468645d4"/>
    <p:sldId xmlns:r="http://schemas.openxmlformats.org/officeDocument/2006/relationships" id="257" r:id="Rd5092a1d7f75403c"/>
    <p:sldId xmlns:r="http://schemas.openxmlformats.org/officeDocument/2006/relationships" id="258" r:id="R60fdfd9a7a774359"/>
    <p:sldId xmlns:r="http://schemas.openxmlformats.org/officeDocument/2006/relationships" id="259" r:id="Re3f866b90a7f4622"/>
    <p:sldId xmlns:r="http://schemas.openxmlformats.org/officeDocument/2006/relationships" id="260" r:id="R838198f6e9784a9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73c7e27c46f437d" /><Relationship Type="http://schemas.openxmlformats.org/officeDocument/2006/relationships/slide" Target="/ppt/slides/slide1.xml" Id="Rf80beb38468645d4" /><Relationship Type="http://schemas.openxmlformats.org/officeDocument/2006/relationships/slide" Target="/ppt/slides/slide2.xml" Id="Rd5092a1d7f75403c" /><Relationship Type="http://schemas.openxmlformats.org/officeDocument/2006/relationships/slide" Target="/ppt/slides/slide3.xml" Id="R60fdfd9a7a774359" /><Relationship Type="http://schemas.openxmlformats.org/officeDocument/2006/relationships/slide" Target="/ppt/slides/slide4.xml" Id="Re3f866b90a7f4622" /><Relationship Type="http://schemas.openxmlformats.org/officeDocument/2006/relationships/slide" Target="/ppt/slides/slide5.xml" Id="R838198f6e9784a9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1c382ff0024465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a6889d9fc449c8" /><Relationship Type="http://schemas.openxmlformats.org/officeDocument/2006/relationships/theme" Target="/ppt/slideMasters/theme/theme1.xml" Id="R66b8741e98494b9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8a6889d9fc449c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74bd6c85814c3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15c9c5d380411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60091ec80346f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e0a0761b094a0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ba8efd0b5b46d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BURGER BANGS AKBARI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BURGER BANGS AKBARI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BURGER BANGS AKBARI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BURGER BANGS AKBARI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BURGER BANGS AKBARI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BURGER BANGS AKBARI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Kristian IVs gate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4612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930 834 335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BURGER BANGS AKBARI</a:t>
            </a:r>
          </a:p>
        </p:txBody>
      </p:sp>
    </p:spTree>
  </p:cSld>
  <p:clrMapOvr>
    <a:masterClrMapping xmlns:a="http://schemas.openxmlformats.org/drawingml/2006/main"/>
  </p:clrMapOvr>
</p:sld>
</file>