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0b4e91ee7543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bba8f576864c19"/>
  </p:sldMasterIdLst>
  <p:sldIdLst>
    <p:sldId xmlns:r="http://schemas.openxmlformats.org/officeDocument/2006/relationships" id="256" r:id="Rae3a66f72df64649"/>
    <p:sldId xmlns:r="http://schemas.openxmlformats.org/officeDocument/2006/relationships" id="257" r:id="Ra13188df3d6447a1"/>
    <p:sldId xmlns:r="http://schemas.openxmlformats.org/officeDocument/2006/relationships" id="258" r:id="R4c7342cf825948c0"/>
    <p:sldId xmlns:r="http://schemas.openxmlformats.org/officeDocument/2006/relationships" id="259" r:id="Redfc26e6bf7f4cc3"/>
    <p:sldId xmlns:r="http://schemas.openxmlformats.org/officeDocument/2006/relationships" id="260" r:id="Rf34dd98c72a34fb0"/>
    <p:sldId xmlns:r="http://schemas.openxmlformats.org/officeDocument/2006/relationships" id="261" r:id="R72eb62e49a9049cc"/>
    <p:sldId xmlns:r="http://schemas.openxmlformats.org/officeDocument/2006/relationships" id="262" r:id="Rd4a786b9a16243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bba8f576864c19" /><Relationship Type="http://schemas.openxmlformats.org/officeDocument/2006/relationships/slide" Target="/ppt/slides/slide1.xml" Id="Rae3a66f72df64649" /><Relationship Type="http://schemas.openxmlformats.org/officeDocument/2006/relationships/slide" Target="/ppt/slides/slide2.xml" Id="Ra13188df3d6447a1" /><Relationship Type="http://schemas.openxmlformats.org/officeDocument/2006/relationships/slide" Target="/ppt/slides/slide3.xml" Id="R4c7342cf825948c0" /><Relationship Type="http://schemas.openxmlformats.org/officeDocument/2006/relationships/slide" Target="/ppt/slides/slide4.xml" Id="Redfc26e6bf7f4cc3" /><Relationship Type="http://schemas.openxmlformats.org/officeDocument/2006/relationships/slide" Target="/ppt/slides/slide5.xml" Id="Rf34dd98c72a34fb0" /><Relationship Type="http://schemas.openxmlformats.org/officeDocument/2006/relationships/slide" Target="/ppt/slides/slide6.xml" Id="R72eb62e49a9049cc" /><Relationship Type="http://schemas.openxmlformats.org/officeDocument/2006/relationships/slide" Target="/ppt/slides/slide7.xml" Id="Rd4a786b9a16243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c1c63dd0d140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ba5684441487d" /><Relationship Type="http://schemas.openxmlformats.org/officeDocument/2006/relationships/theme" Target="/ppt/slideMasters/theme/theme1.xml" Id="R9d64952b76004a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1ba568444148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86ee3288d43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4340b453940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3055643db45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9f7b9c2c547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8ae6c6cb749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6054ed05e4e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b223515994e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MYELIN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MYELIN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MYELIN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MYELIN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MYELIN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MYELIN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−47 492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31 751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MYELIN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INGVILD LUCIE IHLEN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MYELIN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930 836 400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MYELIN AS</a:t>
            </a:r>
          </a:p>
        </p:txBody>
      </p:sp>
    </p:spTree>
  </p:cSld>
  <p:clrMapOvr>
    <a:masterClrMapping xmlns:a="http://schemas.openxmlformats.org/drawingml/2006/main"/>
  </p:clrMapOvr>
</p:sld>
</file>