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d2fb33f2ac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0e5660f8d44d76"/>
  </p:sldMasterIdLst>
  <p:sldIdLst>
    <p:sldId xmlns:r="http://schemas.openxmlformats.org/officeDocument/2006/relationships" id="256" r:id="R7b35b50e524f40fa"/>
    <p:sldId xmlns:r="http://schemas.openxmlformats.org/officeDocument/2006/relationships" id="257" r:id="Re086c15d5d6e45a0"/>
    <p:sldId xmlns:r="http://schemas.openxmlformats.org/officeDocument/2006/relationships" id="258" r:id="R0e121087e5b34dee"/>
    <p:sldId xmlns:r="http://schemas.openxmlformats.org/officeDocument/2006/relationships" id="259" r:id="Re9bdcccf05c04735"/>
    <p:sldId xmlns:r="http://schemas.openxmlformats.org/officeDocument/2006/relationships" id="260" r:id="Rc7244bf0f29548c8"/>
    <p:sldId xmlns:r="http://schemas.openxmlformats.org/officeDocument/2006/relationships" id="261" r:id="R5ef575499ebd40f5"/>
    <p:sldId xmlns:r="http://schemas.openxmlformats.org/officeDocument/2006/relationships" id="262" r:id="R17d18752b5b5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e5660f8d44d76" /><Relationship Type="http://schemas.openxmlformats.org/officeDocument/2006/relationships/slide" Target="/ppt/slides/slide1.xml" Id="R7b35b50e524f40fa" /><Relationship Type="http://schemas.openxmlformats.org/officeDocument/2006/relationships/slide" Target="/ppt/slides/slide2.xml" Id="Re086c15d5d6e45a0" /><Relationship Type="http://schemas.openxmlformats.org/officeDocument/2006/relationships/slide" Target="/ppt/slides/slide3.xml" Id="R0e121087e5b34dee" /><Relationship Type="http://schemas.openxmlformats.org/officeDocument/2006/relationships/slide" Target="/ppt/slides/slide4.xml" Id="Re9bdcccf05c04735" /><Relationship Type="http://schemas.openxmlformats.org/officeDocument/2006/relationships/slide" Target="/ppt/slides/slide5.xml" Id="Rc7244bf0f29548c8" /><Relationship Type="http://schemas.openxmlformats.org/officeDocument/2006/relationships/slide" Target="/ppt/slides/slide6.xml" Id="R5ef575499ebd40f5" /><Relationship Type="http://schemas.openxmlformats.org/officeDocument/2006/relationships/slide" Target="/ppt/slides/slide7.xml" Id="R17d18752b5b5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ce7364ca841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566ae77294cf6" /><Relationship Type="http://schemas.openxmlformats.org/officeDocument/2006/relationships/theme" Target="/ppt/slideMasters/theme/theme1.xml" Id="Ra6e44866c8f9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566ae77294c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e77a72ec241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f12f28e00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1b0a7958d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cff14138e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336b815c94a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cfd5f71864e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be3b03f2646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ABEL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 EQUITY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LTOWN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FINNANGER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Nystuveien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930 843 970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