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7044e6627e4d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1529e3ade2495a"/>
  </p:sldMasterIdLst>
  <p:sldIdLst>
    <p:sldId xmlns:r="http://schemas.openxmlformats.org/officeDocument/2006/relationships" id="256" r:id="R52bd353b9b854a88"/>
    <p:sldId xmlns:r="http://schemas.openxmlformats.org/officeDocument/2006/relationships" id="257" r:id="R2555c9b95fa04ae5"/>
    <p:sldId xmlns:r="http://schemas.openxmlformats.org/officeDocument/2006/relationships" id="258" r:id="Re0550eb429bf44c9"/>
    <p:sldId xmlns:r="http://schemas.openxmlformats.org/officeDocument/2006/relationships" id="259" r:id="R2655df9db92c4229"/>
    <p:sldId xmlns:r="http://schemas.openxmlformats.org/officeDocument/2006/relationships" id="260" r:id="Re1a540bcaacc41b8"/>
    <p:sldId xmlns:r="http://schemas.openxmlformats.org/officeDocument/2006/relationships" id="261" r:id="R74a867accbac4f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529e3ade2495a" /><Relationship Type="http://schemas.openxmlformats.org/officeDocument/2006/relationships/slide" Target="/ppt/slides/slide1.xml" Id="R52bd353b9b854a88" /><Relationship Type="http://schemas.openxmlformats.org/officeDocument/2006/relationships/slide" Target="/ppt/slides/slide2.xml" Id="R2555c9b95fa04ae5" /><Relationship Type="http://schemas.openxmlformats.org/officeDocument/2006/relationships/slide" Target="/ppt/slides/slide3.xml" Id="Re0550eb429bf44c9" /><Relationship Type="http://schemas.openxmlformats.org/officeDocument/2006/relationships/slide" Target="/ppt/slides/slide4.xml" Id="R2655df9db92c4229" /><Relationship Type="http://schemas.openxmlformats.org/officeDocument/2006/relationships/slide" Target="/ppt/slides/slide5.xml" Id="Re1a540bcaacc41b8" /><Relationship Type="http://schemas.openxmlformats.org/officeDocument/2006/relationships/slide" Target="/ppt/slides/slide6.xml" Id="R74a867accbac4f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aa4502f8e4c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cdc68375e412f" /><Relationship Type="http://schemas.openxmlformats.org/officeDocument/2006/relationships/theme" Target="/ppt/slideMasters/theme/theme1.xml" Id="Rd7f756145fd34c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6cdc68375e41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f27e831c446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f240221af4f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acac24bfc4c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4cafbb6ef4f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6410486ec43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7f2ad983547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LK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LK RØR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1 544 432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452 606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Skogveien 138B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930 846 929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 RØR AS</a:t>
            </a:r>
          </a:p>
        </p:txBody>
      </p:sp>
    </p:spTree>
  </p:cSld>
  <p:clrMapOvr>
    <a:masterClrMapping xmlns:a="http://schemas.openxmlformats.org/drawingml/2006/main"/>
  </p:clrMapOvr>
</p:sld>
</file>