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518f4a528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d966b6fa54be8"/>
  </p:sldMasterIdLst>
  <p:sldIdLst>
    <p:sldId xmlns:r="http://schemas.openxmlformats.org/officeDocument/2006/relationships" id="256" r:id="R37e5fbb0b1a84465"/>
    <p:sldId xmlns:r="http://schemas.openxmlformats.org/officeDocument/2006/relationships" id="257" r:id="R7c7a01625639445c"/>
    <p:sldId xmlns:r="http://schemas.openxmlformats.org/officeDocument/2006/relationships" id="258" r:id="Rf8f03831f00a4dd8"/>
    <p:sldId xmlns:r="http://schemas.openxmlformats.org/officeDocument/2006/relationships" id="259" r:id="R0149e2d04ed44688"/>
    <p:sldId xmlns:r="http://schemas.openxmlformats.org/officeDocument/2006/relationships" id="260" r:id="R74ab07c748a64f42"/>
    <p:sldId xmlns:r="http://schemas.openxmlformats.org/officeDocument/2006/relationships" id="261" r:id="Rca0260f68373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966b6fa54be8" /><Relationship Type="http://schemas.openxmlformats.org/officeDocument/2006/relationships/slide" Target="/ppt/slides/slide1.xml" Id="R37e5fbb0b1a84465" /><Relationship Type="http://schemas.openxmlformats.org/officeDocument/2006/relationships/slide" Target="/ppt/slides/slide2.xml" Id="R7c7a01625639445c" /><Relationship Type="http://schemas.openxmlformats.org/officeDocument/2006/relationships/slide" Target="/ppt/slides/slide3.xml" Id="Rf8f03831f00a4dd8" /><Relationship Type="http://schemas.openxmlformats.org/officeDocument/2006/relationships/slide" Target="/ppt/slides/slide4.xml" Id="R0149e2d04ed44688" /><Relationship Type="http://schemas.openxmlformats.org/officeDocument/2006/relationships/slide" Target="/ppt/slides/slide5.xml" Id="R74ab07c748a64f42" /><Relationship Type="http://schemas.openxmlformats.org/officeDocument/2006/relationships/slide" Target="/ppt/slides/slide6.xml" Id="Rca0260f68373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a06cd544e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14d48aa444eb" /><Relationship Type="http://schemas.openxmlformats.org/officeDocument/2006/relationships/theme" Target="/ppt/slideMasters/theme/theme1.xml" Id="Rdabc213e5ed6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e14d48aa4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a5ee8508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c49916dc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c7416488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e54ba5ca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e8a304a0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a1da4576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EL-TJENESTER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10 465 197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930 846 953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EL-TJENESTER AS</a:t>
            </a:r>
          </a:p>
        </p:txBody>
      </p:sp>
    </p:spTree>
  </p:cSld>
  <p:clrMapOvr>
    <a:masterClrMapping xmlns:a="http://schemas.openxmlformats.org/drawingml/2006/main"/>
  </p:clrMapOvr>
</p:sld>
</file>