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11b6a30bc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60507b3da4181"/>
  </p:sldMasterIdLst>
  <p:sldIdLst>
    <p:sldId xmlns:r="http://schemas.openxmlformats.org/officeDocument/2006/relationships" id="256" r:id="R85485a9198de4e22"/>
    <p:sldId xmlns:r="http://schemas.openxmlformats.org/officeDocument/2006/relationships" id="257" r:id="R383f15ece7fb4b1a"/>
    <p:sldId xmlns:r="http://schemas.openxmlformats.org/officeDocument/2006/relationships" id="258" r:id="R3c57cfbb07c44b04"/>
    <p:sldId xmlns:r="http://schemas.openxmlformats.org/officeDocument/2006/relationships" id="259" r:id="Ra67728e687e54719"/>
    <p:sldId xmlns:r="http://schemas.openxmlformats.org/officeDocument/2006/relationships" id="260" r:id="R7f4d7f8b2df94488"/>
    <p:sldId xmlns:r="http://schemas.openxmlformats.org/officeDocument/2006/relationships" id="261" r:id="R6d728459807947c7"/>
    <p:sldId xmlns:r="http://schemas.openxmlformats.org/officeDocument/2006/relationships" id="262" r:id="R78ca2baec683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60507b3da4181" /><Relationship Type="http://schemas.openxmlformats.org/officeDocument/2006/relationships/slide" Target="/ppt/slides/slide1.xml" Id="R85485a9198de4e22" /><Relationship Type="http://schemas.openxmlformats.org/officeDocument/2006/relationships/slide" Target="/ppt/slides/slide2.xml" Id="R383f15ece7fb4b1a" /><Relationship Type="http://schemas.openxmlformats.org/officeDocument/2006/relationships/slide" Target="/ppt/slides/slide3.xml" Id="R3c57cfbb07c44b04" /><Relationship Type="http://schemas.openxmlformats.org/officeDocument/2006/relationships/slide" Target="/ppt/slides/slide4.xml" Id="Ra67728e687e54719" /><Relationship Type="http://schemas.openxmlformats.org/officeDocument/2006/relationships/slide" Target="/ppt/slides/slide5.xml" Id="R7f4d7f8b2df94488" /><Relationship Type="http://schemas.openxmlformats.org/officeDocument/2006/relationships/slide" Target="/ppt/slides/slide6.xml" Id="R6d728459807947c7" /><Relationship Type="http://schemas.openxmlformats.org/officeDocument/2006/relationships/slide" Target="/ppt/slides/slide7.xml" Id="R78ca2baec683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52436b16d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4dbf7e6f4d10" /><Relationship Type="http://schemas.openxmlformats.org/officeDocument/2006/relationships/theme" Target="/ppt/slideMasters/theme/theme1.xml" Id="Rcdd86176f480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14dbf7e6f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b359dfb9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bb9f5216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7d097fdf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0dcb6c9b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4b102add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3942ec32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7cba3bf7c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TALLBERG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TALLBERG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23 230 016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−3 781 011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4 506 280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TORE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ØIVIND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79 66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post@tallberg.no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930 850 225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TALLBERG ELEKTRO AS</a:t>
            </a:r>
          </a:p>
        </p:txBody>
      </p:sp>
    </p:spTree>
  </p:cSld>
  <p:clrMapOvr>
    <a:masterClrMapping xmlns:a="http://schemas.openxmlformats.org/drawingml/2006/main"/>
  </p:clrMapOvr>
</p:sld>
</file>