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4e6be024d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d359c60e8413a"/>
  </p:sldMasterIdLst>
  <p:sldIdLst>
    <p:sldId xmlns:r="http://schemas.openxmlformats.org/officeDocument/2006/relationships" id="256" r:id="R630b6ec7910a4260"/>
    <p:sldId xmlns:r="http://schemas.openxmlformats.org/officeDocument/2006/relationships" id="257" r:id="R59466bc2271f4880"/>
    <p:sldId xmlns:r="http://schemas.openxmlformats.org/officeDocument/2006/relationships" id="258" r:id="Rc5cb1e274f454089"/>
    <p:sldId xmlns:r="http://schemas.openxmlformats.org/officeDocument/2006/relationships" id="259" r:id="Rbbd2ad338cb04fd3"/>
    <p:sldId xmlns:r="http://schemas.openxmlformats.org/officeDocument/2006/relationships" id="260" r:id="Rba0d5465fa514135"/>
    <p:sldId xmlns:r="http://schemas.openxmlformats.org/officeDocument/2006/relationships" id="261" r:id="Rdf3dadaffa834a96"/>
    <p:sldId xmlns:r="http://schemas.openxmlformats.org/officeDocument/2006/relationships" id="262" r:id="Rf1c07ccaf0a0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d359c60e8413a" /><Relationship Type="http://schemas.openxmlformats.org/officeDocument/2006/relationships/slide" Target="/ppt/slides/slide1.xml" Id="R630b6ec7910a4260" /><Relationship Type="http://schemas.openxmlformats.org/officeDocument/2006/relationships/slide" Target="/ppt/slides/slide2.xml" Id="R59466bc2271f4880" /><Relationship Type="http://schemas.openxmlformats.org/officeDocument/2006/relationships/slide" Target="/ppt/slides/slide3.xml" Id="Rc5cb1e274f454089" /><Relationship Type="http://schemas.openxmlformats.org/officeDocument/2006/relationships/slide" Target="/ppt/slides/slide4.xml" Id="Rbbd2ad338cb04fd3" /><Relationship Type="http://schemas.openxmlformats.org/officeDocument/2006/relationships/slide" Target="/ppt/slides/slide5.xml" Id="Rba0d5465fa514135" /><Relationship Type="http://schemas.openxmlformats.org/officeDocument/2006/relationships/slide" Target="/ppt/slides/slide6.xml" Id="Rdf3dadaffa834a96" /><Relationship Type="http://schemas.openxmlformats.org/officeDocument/2006/relationships/slide" Target="/ppt/slides/slide7.xml" Id="Rf1c07ccaf0a0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a7c2d18a0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48af6e9ea4f33" /><Relationship Type="http://schemas.openxmlformats.org/officeDocument/2006/relationships/theme" Target="/ppt/slideMasters/theme/theme1.xml" Id="Rcffa971ce191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48af6e9ea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65aebfa6c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a862c69d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35273826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2bc4fd4e7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d730cf9a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672a48e642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9c4e7748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NYMO1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NYMO1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5 617 134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5 629 516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NYMOEN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Verjåbakken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NYMO1 HOLDING AS</a:t>
            </a:r>
          </a:p>
        </p:txBody>
      </p:sp>
    </p:spTree>
  </p:cSld>
  <p:clrMapOvr>
    <a:masterClrMapping xmlns:a="http://schemas.openxmlformats.org/drawingml/2006/main"/>
  </p:clrMapOvr>
</p:sld>
</file>