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7e7c14648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ad17a9c11410b"/>
  </p:sldMasterIdLst>
  <p:sldIdLst>
    <p:sldId xmlns:r="http://schemas.openxmlformats.org/officeDocument/2006/relationships" id="256" r:id="R2e8b42e3b72d4a02"/>
    <p:sldId xmlns:r="http://schemas.openxmlformats.org/officeDocument/2006/relationships" id="257" r:id="R1eb09aa55c2c4c92"/>
    <p:sldId xmlns:r="http://schemas.openxmlformats.org/officeDocument/2006/relationships" id="258" r:id="R5bc418f7551d49c4"/>
    <p:sldId xmlns:r="http://schemas.openxmlformats.org/officeDocument/2006/relationships" id="259" r:id="R61ff90741bc54b84"/>
    <p:sldId xmlns:r="http://schemas.openxmlformats.org/officeDocument/2006/relationships" id="260" r:id="R8a763214b18d4842"/>
    <p:sldId xmlns:r="http://schemas.openxmlformats.org/officeDocument/2006/relationships" id="261" r:id="Rfdf60d277f824439"/>
    <p:sldId xmlns:r="http://schemas.openxmlformats.org/officeDocument/2006/relationships" id="262" r:id="R4ae3502fd87c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ad17a9c11410b" /><Relationship Type="http://schemas.openxmlformats.org/officeDocument/2006/relationships/slide" Target="/ppt/slides/slide1.xml" Id="R2e8b42e3b72d4a02" /><Relationship Type="http://schemas.openxmlformats.org/officeDocument/2006/relationships/slide" Target="/ppt/slides/slide2.xml" Id="R1eb09aa55c2c4c92" /><Relationship Type="http://schemas.openxmlformats.org/officeDocument/2006/relationships/slide" Target="/ppt/slides/slide3.xml" Id="R5bc418f7551d49c4" /><Relationship Type="http://schemas.openxmlformats.org/officeDocument/2006/relationships/slide" Target="/ppt/slides/slide4.xml" Id="R61ff90741bc54b84" /><Relationship Type="http://schemas.openxmlformats.org/officeDocument/2006/relationships/slide" Target="/ppt/slides/slide5.xml" Id="R8a763214b18d4842" /><Relationship Type="http://schemas.openxmlformats.org/officeDocument/2006/relationships/slide" Target="/ppt/slides/slide6.xml" Id="Rfdf60d277f824439" /><Relationship Type="http://schemas.openxmlformats.org/officeDocument/2006/relationships/slide" Target="/ppt/slides/slide7.xml" Id="R4ae3502fd87c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fbe1b03dc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4a0ee8d74898" /><Relationship Type="http://schemas.openxmlformats.org/officeDocument/2006/relationships/theme" Target="/ppt/slideMasters/theme/theme1.xml" Id="R3d71dde2d7f5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44a0ee8d7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6c92f8949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604531f3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4d5bb5be1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4c7411f9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8c32a6ac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0abc24aa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b68e3389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