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91ce0cd7a2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3bc11cfed14d10"/>
  </p:sldMasterIdLst>
  <p:sldIdLst>
    <p:sldId xmlns:r="http://schemas.openxmlformats.org/officeDocument/2006/relationships" id="256" r:id="R3a98be06c17146e3"/>
    <p:sldId xmlns:r="http://schemas.openxmlformats.org/officeDocument/2006/relationships" id="257" r:id="Re91e9d3ef6f64b59"/>
    <p:sldId xmlns:r="http://schemas.openxmlformats.org/officeDocument/2006/relationships" id="258" r:id="R5d2fa94dc2214884"/>
    <p:sldId xmlns:r="http://schemas.openxmlformats.org/officeDocument/2006/relationships" id="259" r:id="R9e93acb5416941cd"/>
    <p:sldId xmlns:r="http://schemas.openxmlformats.org/officeDocument/2006/relationships" id="260" r:id="R47eca160063547db"/>
    <p:sldId xmlns:r="http://schemas.openxmlformats.org/officeDocument/2006/relationships" id="261" r:id="R172eb13faa2947f9"/>
    <p:sldId xmlns:r="http://schemas.openxmlformats.org/officeDocument/2006/relationships" id="262" r:id="Ra4c4badfa31f40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bc11cfed14d10" /><Relationship Type="http://schemas.openxmlformats.org/officeDocument/2006/relationships/slide" Target="/ppt/slides/slide1.xml" Id="R3a98be06c17146e3" /><Relationship Type="http://schemas.openxmlformats.org/officeDocument/2006/relationships/slide" Target="/ppt/slides/slide2.xml" Id="Re91e9d3ef6f64b59" /><Relationship Type="http://schemas.openxmlformats.org/officeDocument/2006/relationships/slide" Target="/ppt/slides/slide3.xml" Id="R5d2fa94dc2214884" /><Relationship Type="http://schemas.openxmlformats.org/officeDocument/2006/relationships/slide" Target="/ppt/slides/slide4.xml" Id="R9e93acb5416941cd" /><Relationship Type="http://schemas.openxmlformats.org/officeDocument/2006/relationships/slide" Target="/ppt/slides/slide5.xml" Id="R47eca160063547db" /><Relationship Type="http://schemas.openxmlformats.org/officeDocument/2006/relationships/slide" Target="/ppt/slides/slide6.xml" Id="R172eb13faa2947f9" /><Relationship Type="http://schemas.openxmlformats.org/officeDocument/2006/relationships/slide" Target="/ppt/slides/slide7.xml" Id="Ra4c4badfa31f40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6fcc5b9df4f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a8b6d1a3044f7" /><Relationship Type="http://schemas.openxmlformats.org/officeDocument/2006/relationships/theme" Target="/ppt/slideMasters/theme/theme1.xml" Id="R13aecd806a2a44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a8b6d1a3044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908d437cb41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0e3967b654d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4ceb6b55e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0ff2d2b9144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30597af8f4c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66ecac7cb45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6af4e4a224f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BAKKEN &amp; MAGNUSSEN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&amp;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&amp; MAGNUSSEN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&amp;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&amp;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&amp;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22 214 401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4 005 635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3 205 946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7 836 587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13 172 181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&amp;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&amp; MAGNUSSEN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&amp;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Mellomila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930 868 507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&amp; MAGNUSSEN AS</a:t>
            </a:r>
          </a:p>
        </p:txBody>
      </p:sp>
    </p:spTree>
  </p:cSld>
  <p:clrMapOvr>
    <a:masterClrMapping xmlns:a="http://schemas.openxmlformats.org/drawingml/2006/main"/>
  </p:clrMapOvr>
</p:sld>
</file>