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a1267d35e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077a283e0144ea"/>
  </p:sldMasterIdLst>
  <p:sldIdLst>
    <p:sldId xmlns:r="http://schemas.openxmlformats.org/officeDocument/2006/relationships" id="256" r:id="R606958bf36f44047"/>
    <p:sldId xmlns:r="http://schemas.openxmlformats.org/officeDocument/2006/relationships" id="257" r:id="Rf6431fad07c34839"/>
    <p:sldId xmlns:r="http://schemas.openxmlformats.org/officeDocument/2006/relationships" id="258" r:id="R9d352b5ff77f4de3"/>
    <p:sldId xmlns:r="http://schemas.openxmlformats.org/officeDocument/2006/relationships" id="259" r:id="R4c17615b46ac4380"/>
    <p:sldId xmlns:r="http://schemas.openxmlformats.org/officeDocument/2006/relationships" id="260" r:id="Re7c94f9713f34e5b"/>
    <p:sldId xmlns:r="http://schemas.openxmlformats.org/officeDocument/2006/relationships" id="261" r:id="R6ae4e454392d47d8"/>
    <p:sldId xmlns:r="http://schemas.openxmlformats.org/officeDocument/2006/relationships" id="262" r:id="Rf457a968af29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77a283e0144ea" /><Relationship Type="http://schemas.openxmlformats.org/officeDocument/2006/relationships/slide" Target="/ppt/slides/slide1.xml" Id="R606958bf36f44047" /><Relationship Type="http://schemas.openxmlformats.org/officeDocument/2006/relationships/slide" Target="/ppt/slides/slide2.xml" Id="Rf6431fad07c34839" /><Relationship Type="http://schemas.openxmlformats.org/officeDocument/2006/relationships/slide" Target="/ppt/slides/slide3.xml" Id="R9d352b5ff77f4de3" /><Relationship Type="http://schemas.openxmlformats.org/officeDocument/2006/relationships/slide" Target="/ppt/slides/slide4.xml" Id="R4c17615b46ac4380" /><Relationship Type="http://schemas.openxmlformats.org/officeDocument/2006/relationships/slide" Target="/ppt/slides/slide5.xml" Id="Re7c94f9713f34e5b" /><Relationship Type="http://schemas.openxmlformats.org/officeDocument/2006/relationships/slide" Target="/ppt/slides/slide6.xml" Id="R6ae4e454392d47d8" /><Relationship Type="http://schemas.openxmlformats.org/officeDocument/2006/relationships/slide" Target="/ppt/slides/slide7.xml" Id="Rf457a968af29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70f0014ce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2748d7ca34519" /><Relationship Type="http://schemas.openxmlformats.org/officeDocument/2006/relationships/theme" Target="/ppt/slideMasters/theme/theme1.xml" Id="Ra8a74084cea348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c2748d7ca3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63dd12bb942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c7b0051e3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aa827b86c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6f635f5fd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82cc1be7243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69312b95247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a501550ee45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HOLTER-SØRENSEN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HOLTER-SØRENSEN &amp; 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−4 027 024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6 448 389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181 176 731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191 758 396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LHS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NIPHI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&amp; A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49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930 876 631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HOLTER-SØRENSEN &amp; CO AS</a:t>
            </a:r>
          </a:p>
        </p:txBody>
      </p:sp>
    </p:spTree>
  </p:cSld>
  <p:clrMapOvr>
    <a:masterClrMapping xmlns:a="http://schemas.openxmlformats.org/drawingml/2006/main"/>
  </p:clrMapOvr>
</p:sld>
</file>