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f4e2d95f6445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1c73555965450c"/>
  </p:sldMasterIdLst>
  <p:sldIdLst>
    <p:sldId xmlns:r="http://schemas.openxmlformats.org/officeDocument/2006/relationships" id="256" r:id="R2373a55ecb294130"/>
    <p:sldId xmlns:r="http://schemas.openxmlformats.org/officeDocument/2006/relationships" id="257" r:id="Rb05feaff4a3343a9"/>
    <p:sldId xmlns:r="http://schemas.openxmlformats.org/officeDocument/2006/relationships" id="258" r:id="R84462e8404ed4cac"/>
    <p:sldId xmlns:r="http://schemas.openxmlformats.org/officeDocument/2006/relationships" id="259" r:id="R815e525298ce4dc5"/>
    <p:sldId xmlns:r="http://schemas.openxmlformats.org/officeDocument/2006/relationships" id="260" r:id="Rf7b7657c667d4d50"/>
    <p:sldId xmlns:r="http://schemas.openxmlformats.org/officeDocument/2006/relationships" id="261" r:id="R2bc0fd6643c244e6"/>
    <p:sldId xmlns:r="http://schemas.openxmlformats.org/officeDocument/2006/relationships" id="262" r:id="Rc6e3869e38dd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c73555965450c" /><Relationship Type="http://schemas.openxmlformats.org/officeDocument/2006/relationships/slide" Target="/ppt/slides/slide1.xml" Id="R2373a55ecb294130" /><Relationship Type="http://schemas.openxmlformats.org/officeDocument/2006/relationships/slide" Target="/ppt/slides/slide2.xml" Id="Rb05feaff4a3343a9" /><Relationship Type="http://schemas.openxmlformats.org/officeDocument/2006/relationships/slide" Target="/ppt/slides/slide3.xml" Id="R84462e8404ed4cac" /><Relationship Type="http://schemas.openxmlformats.org/officeDocument/2006/relationships/slide" Target="/ppt/slides/slide4.xml" Id="R815e525298ce4dc5" /><Relationship Type="http://schemas.openxmlformats.org/officeDocument/2006/relationships/slide" Target="/ppt/slides/slide5.xml" Id="Rf7b7657c667d4d50" /><Relationship Type="http://schemas.openxmlformats.org/officeDocument/2006/relationships/slide" Target="/ppt/slides/slide6.xml" Id="R2bc0fd6643c244e6" /><Relationship Type="http://schemas.openxmlformats.org/officeDocument/2006/relationships/slide" Target="/ppt/slides/slide7.xml" Id="Rc6e3869e38dd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ed49e28474c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240e2eb9e4c74" /><Relationship Type="http://schemas.openxmlformats.org/officeDocument/2006/relationships/theme" Target="/ppt/slideMasters/theme/theme1.xml" Id="R5bd0d95b3fe742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1240e2eb9e4c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8b0d385c047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670a2009e45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3661acad543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593aa1e4b42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d0f3700814c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e2e7b0deb4a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bf00959ae45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JTM INVEST AS ble etablert [år] og holder til i Røst.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2 332 907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4 164 168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4 660 996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IVAR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Utrøstveien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8064 Røst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930 887 684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JTM INVEST AS</a:t>
            </a:r>
          </a:p>
        </p:txBody>
      </p:sp>
    </p:spTree>
  </p:cSld>
  <p:clrMapOvr>
    <a:masterClrMapping xmlns:a="http://schemas.openxmlformats.org/drawingml/2006/main"/>
  </p:clrMapOvr>
</p:sld>
</file>